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8"/>
  </p:notesMasterIdLst>
  <p:handoutMasterIdLst>
    <p:handoutMasterId r:id="rId39"/>
  </p:handoutMasterIdLst>
  <p:sldIdLst>
    <p:sldId id="256" r:id="rId2"/>
    <p:sldId id="939" r:id="rId3"/>
    <p:sldId id="995" r:id="rId4"/>
    <p:sldId id="942" r:id="rId5"/>
    <p:sldId id="1048" r:id="rId6"/>
    <p:sldId id="1050" r:id="rId7"/>
    <p:sldId id="307" r:id="rId8"/>
    <p:sldId id="335" r:id="rId9"/>
    <p:sldId id="993" r:id="rId10"/>
    <p:sldId id="994" r:id="rId11"/>
    <p:sldId id="933" r:id="rId12"/>
    <p:sldId id="1059" r:id="rId13"/>
    <p:sldId id="1060" r:id="rId14"/>
    <p:sldId id="1061" r:id="rId15"/>
    <p:sldId id="1062" r:id="rId16"/>
    <p:sldId id="1026" r:id="rId17"/>
    <p:sldId id="1063" r:id="rId18"/>
    <p:sldId id="1078" r:id="rId19"/>
    <p:sldId id="1064" r:id="rId20"/>
    <p:sldId id="1065" r:id="rId21"/>
    <p:sldId id="1066" r:id="rId22"/>
    <p:sldId id="1067" r:id="rId23"/>
    <p:sldId id="1068" r:id="rId24"/>
    <p:sldId id="1069" r:id="rId25"/>
    <p:sldId id="1070" r:id="rId26"/>
    <p:sldId id="1071" r:id="rId27"/>
    <p:sldId id="1072" r:id="rId28"/>
    <p:sldId id="1037" r:id="rId29"/>
    <p:sldId id="1073" r:id="rId30"/>
    <p:sldId id="1038" r:id="rId31"/>
    <p:sldId id="1074" r:id="rId32"/>
    <p:sldId id="1077" r:id="rId33"/>
    <p:sldId id="1075" r:id="rId34"/>
    <p:sldId id="1076" r:id="rId35"/>
    <p:sldId id="832" r:id="rId36"/>
    <p:sldId id="881" r:id="rId37"/>
  </p:sldIdLst>
  <p:sldSz cx="12161838" cy="6858000"/>
  <p:notesSz cx="6797675" cy="987425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563563" indent="-106363"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128713" indent="-214313"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693863" indent="-322263"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259013" indent="-430213"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28E409-D84E-8286-F02D-1EDF643EBA56}" name="Pui Keng Lim | Advanz Fidelis" initials="PF" userId="S::puikeng@advanz.com.my::9303a30e-4039-4783-a8a9-40fc9acd76dc" providerId="AD"/>
  <p188:author id="{28CF6DEB-AEA6-963E-C273-60C1395FD42C}" name="Xhin Yein Cheah | Advanz Fidelis" initials="XYC|AF" userId="S::xhinyein@advanz.com.my::b22cdd93-8c41-44cc-96ad-94582e3088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Xhin Yein Chea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CCAB"/>
    <a:srgbClr val="FC8E14"/>
    <a:srgbClr val="14CBD4"/>
    <a:srgbClr val="FA6A7F"/>
    <a:srgbClr val="88CDF8"/>
    <a:srgbClr val="F3A667"/>
    <a:srgbClr val="58E6CB"/>
    <a:srgbClr val="FFC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18C49-1409-4D27-9024-C1F5A71CDFFF}" v="647" dt="2022-07-26T13:27:23.941"/>
    <p1510:client id="{2443E0E8-0903-4EE8-8705-46B86E02C34B}" v="2" dt="2022-07-26T13:16:20.399"/>
    <p1510:client id="{253818B6-93E9-4F45-9F91-83AE8B2E9193}" v="3" dt="2022-07-26T12:06:23.467"/>
    <p1510:client id="{2EF73CDC-6A8D-4B50-9045-446E37F82AD9}" v="9" dt="2022-07-26T11:56:12.690"/>
    <p1510:client id="{620E9BA9-FF49-42C7-BD91-55E520E133A7}" v="9" dt="2022-07-26T12:04:31.735"/>
    <p1510:client id="{99B582B3-3BB9-4886-A970-CDA86CCCDCF5}" v="3" dt="2022-07-26T12:07:48.033"/>
    <p1510:client id="{FF13DF51-0D51-4CDB-9BB2-AF4FADE58AC5}" v="545" dt="2022-07-26T12:20:46.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84" y="10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microsoft.com/office/2018/10/relationships/authors" Target="author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i Keng Lim | Advanz Fidelis" userId="S::puikeng@advanz.com.my::9303a30e-4039-4783-a8a9-40fc9acd76dc" providerId="AD" clId="Web-{253818B6-93E9-4F45-9F91-83AE8B2E9193}"/>
    <pc:docChg chg="modSld">
      <pc:chgData name="Pui Keng Lim | Advanz Fidelis" userId="S::puikeng@advanz.com.my::9303a30e-4039-4783-a8a9-40fc9acd76dc" providerId="AD" clId="Web-{253818B6-93E9-4F45-9F91-83AE8B2E9193}" dt="2022-07-26T12:06:23.467" v="2" actId="1076"/>
      <pc:docMkLst>
        <pc:docMk/>
      </pc:docMkLst>
      <pc:sldChg chg="addSp modSp">
        <pc:chgData name="Pui Keng Lim | Advanz Fidelis" userId="S::puikeng@advanz.com.my::9303a30e-4039-4783-a8a9-40fc9acd76dc" providerId="AD" clId="Web-{253818B6-93E9-4F45-9F91-83AE8B2E9193}" dt="2022-07-26T12:06:23.467" v="2" actId="1076"/>
        <pc:sldMkLst>
          <pc:docMk/>
          <pc:sldMk cId="3633900595" sldId="1063"/>
        </pc:sldMkLst>
        <pc:picChg chg="add mod">
          <ac:chgData name="Pui Keng Lim | Advanz Fidelis" userId="S::puikeng@advanz.com.my::9303a30e-4039-4783-a8a9-40fc9acd76dc" providerId="AD" clId="Web-{253818B6-93E9-4F45-9F91-83AE8B2E9193}" dt="2022-07-26T12:06:23.467" v="2" actId="1076"/>
          <ac:picMkLst>
            <pc:docMk/>
            <pc:sldMk cId="3633900595" sldId="1063"/>
            <ac:picMk id="7" creationId="{CE9205B3-BB57-E178-C62C-4CA45C7BCA3A}"/>
          </ac:picMkLst>
        </pc:picChg>
      </pc:sldChg>
    </pc:docChg>
  </pc:docChgLst>
  <pc:docChgLst>
    <pc:chgData name="Pui Keng Lim | Advanz Fidelis" userId="S::puikeng@advanz.com.my::9303a30e-4039-4783-a8a9-40fc9acd76dc" providerId="AD" clId="Web-{FF13DF51-0D51-4CDB-9BB2-AF4FADE58AC5}"/>
    <pc:docChg chg="modSld">
      <pc:chgData name="Pui Keng Lim | Advanz Fidelis" userId="S::puikeng@advanz.com.my::9303a30e-4039-4783-a8a9-40fc9acd76dc" providerId="AD" clId="Web-{FF13DF51-0D51-4CDB-9BB2-AF4FADE58AC5}" dt="2022-07-26T12:20:46.273" v="287" actId="20577"/>
      <pc:docMkLst>
        <pc:docMk/>
      </pc:docMkLst>
      <pc:sldChg chg="addSp delSp modSp">
        <pc:chgData name="Pui Keng Lim | Advanz Fidelis" userId="S::puikeng@advanz.com.my::9303a30e-4039-4783-a8a9-40fc9acd76dc" providerId="AD" clId="Web-{FF13DF51-0D51-4CDB-9BB2-AF4FADE58AC5}" dt="2022-07-26T12:11:40.060" v="35" actId="20577"/>
        <pc:sldMkLst>
          <pc:docMk/>
          <pc:sldMk cId="3633900595" sldId="1063"/>
        </pc:sldMkLst>
        <pc:spChg chg="add del mod">
          <ac:chgData name="Pui Keng Lim | Advanz Fidelis" userId="S::puikeng@advanz.com.my::9303a30e-4039-4783-a8a9-40fc9acd76dc" providerId="AD" clId="Web-{FF13DF51-0D51-4CDB-9BB2-AF4FADE58AC5}" dt="2022-07-26T12:10:24.684" v="5"/>
          <ac:spMkLst>
            <pc:docMk/>
            <pc:sldMk cId="3633900595" sldId="1063"/>
            <ac:spMk id="9" creationId="{F69BF3F5-3F57-3949-E563-94A8714084B8}"/>
          </ac:spMkLst>
        </pc:spChg>
        <pc:spChg chg="mod">
          <ac:chgData name="Pui Keng Lim | Advanz Fidelis" userId="S::puikeng@advanz.com.my::9303a30e-4039-4783-a8a9-40fc9acd76dc" providerId="AD" clId="Web-{FF13DF51-0D51-4CDB-9BB2-AF4FADE58AC5}" dt="2022-07-26T12:11:40.060" v="35" actId="20577"/>
          <ac:spMkLst>
            <pc:docMk/>
            <pc:sldMk cId="3633900595" sldId="1063"/>
            <ac:spMk id="24" creationId="{EFA4F360-347B-9D9B-4F08-6FC9DA5C1B22}"/>
          </ac:spMkLst>
        </pc:spChg>
        <pc:spChg chg="mod">
          <ac:chgData name="Pui Keng Lim | Advanz Fidelis" userId="S::puikeng@advanz.com.my::9303a30e-4039-4783-a8a9-40fc9acd76dc" providerId="AD" clId="Web-{FF13DF51-0D51-4CDB-9BB2-AF4FADE58AC5}" dt="2022-07-26T12:10:46.356" v="7"/>
          <ac:spMkLst>
            <pc:docMk/>
            <pc:sldMk cId="3633900595" sldId="1063"/>
            <ac:spMk id="28" creationId="{DCF33CE1-96E7-8D08-4B38-564C6D0C7EE1}"/>
          </ac:spMkLst>
        </pc:spChg>
      </pc:sldChg>
      <pc:sldChg chg="modSp">
        <pc:chgData name="Pui Keng Lim | Advanz Fidelis" userId="S::puikeng@advanz.com.my::9303a30e-4039-4783-a8a9-40fc9acd76dc" providerId="AD" clId="Web-{FF13DF51-0D51-4CDB-9BB2-AF4FADE58AC5}" dt="2022-07-26T12:14:02.313" v="122" actId="20577"/>
        <pc:sldMkLst>
          <pc:docMk/>
          <pc:sldMk cId="2860145734" sldId="1068"/>
        </pc:sldMkLst>
        <pc:spChg chg="mod">
          <ac:chgData name="Pui Keng Lim | Advanz Fidelis" userId="S::puikeng@advanz.com.my::9303a30e-4039-4783-a8a9-40fc9acd76dc" providerId="AD" clId="Web-{FF13DF51-0D51-4CDB-9BB2-AF4FADE58AC5}" dt="2022-07-26T12:12:37.280" v="66" actId="20577"/>
          <ac:spMkLst>
            <pc:docMk/>
            <pc:sldMk cId="2860145734" sldId="1068"/>
            <ac:spMk id="3" creationId="{7FED5266-61C9-78A2-1A49-213DA588F2F1}"/>
          </ac:spMkLst>
        </pc:spChg>
        <pc:spChg chg="mod">
          <ac:chgData name="Pui Keng Lim | Advanz Fidelis" userId="S::puikeng@advanz.com.my::9303a30e-4039-4783-a8a9-40fc9acd76dc" providerId="AD" clId="Web-{FF13DF51-0D51-4CDB-9BB2-AF4FADE58AC5}" dt="2022-07-26T12:14:02.313" v="122" actId="20577"/>
          <ac:spMkLst>
            <pc:docMk/>
            <pc:sldMk cId="2860145734" sldId="1068"/>
            <ac:spMk id="10" creationId="{213FA756-3F0E-394E-3C1F-B636180D5420}"/>
          </ac:spMkLst>
        </pc:spChg>
      </pc:sldChg>
      <pc:sldChg chg="modSp">
        <pc:chgData name="Pui Keng Lim | Advanz Fidelis" userId="S::puikeng@advanz.com.my::9303a30e-4039-4783-a8a9-40fc9acd76dc" providerId="AD" clId="Web-{FF13DF51-0D51-4CDB-9BB2-AF4FADE58AC5}" dt="2022-07-26T12:17:01.394" v="220" actId="20577"/>
        <pc:sldMkLst>
          <pc:docMk/>
          <pc:sldMk cId="1215142344" sldId="1070"/>
        </pc:sldMkLst>
        <pc:spChg chg="mod">
          <ac:chgData name="Pui Keng Lim | Advanz Fidelis" userId="S::puikeng@advanz.com.my::9303a30e-4039-4783-a8a9-40fc9acd76dc" providerId="AD" clId="Web-{FF13DF51-0D51-4CDB-9BB2-AF4FADE58AC5}" dt="2022-07-26T12:17:01.394" v="220" actId="20577"/>
          <ac:spMkLst>
            <pc:docMk/>
            <pc:sldMk cId="1215142344" sldId="1070"/>
            <ac:spMk id="3" creationId="{7FED5266-61C9-78A2-1A49-213DA588F2F1}"/>
          </ac:spMkLst>
        </pc:spChg>
      </pc:sldChg>
      <pc:sldChg chg="modSp">
        <pc:chgData name="Pui Keng Lim | Advanz Fidelis" userId="S::puikeng@advanz.com.my::9303a30e-4039-4783-a8a9-40fc9acd76dc" providerId="AD" clId="Web-{FF13DF51-0D51-4CDB-9BB2-AF4FADE58AC5}" dt="2022-07-26T12:19:04.475" v="239" actId="20577"/>
        <pc:sldMkLst>
          <pc:docMk/>
          <pc:sldMk cId="1887062115" sldId="1074"/>
        </pc:sldMkLst>
        <pc:spChg chg="mod">
          <ac:chgData name="Pui Keng Lim | Advanz Fidelis" userId="S::puikeng@advanz.com.my::9303a30e-4039-4783-a8a9-40fc9acd76dc" providerId="AD" clId="Web-{FF13DF51-0D51-4CDB-9BB2-AF4FADE58AC5}" dt="2022-07-26T12:18:58.584" v="234" actId="20577"/>
          <ac:spMkLst>
            <pc:docMk/>
            <pc:sldMk cId="1887062115" sldId="1074"/>
            <ac:spMk id="8" creationId="{9CA3F3BB-D66D-4FB6-6D41-B7B63B5803A0}"/>
          </ac:spMkLst>
        </pc:spChg>
        <pc:spChg chg="mod">
          <ac:chgData name="Pui Keng Lim | Advanz Fidelis" userId="S::puikeng@advanz.com.my::9303a30e-4039-4783-a8a9-40fc9acd76dc" providerId="AD" clId="Web-{FF13DF51-0D51-4CDB-9BB2-AF4FADE58AC5}" dt="2022-07-26T12:19:04.475" v="239" actId="20577"/>
          <ac:spMkLst>
            <pc:docMk/>
            <pc:sldMk cId="1887062115" sldId="1074"/>
            <ac:spMk id="11" creationId="{C1E4E978-78C5-1C49-3695-579A9E97CB77}"/>
          </ac:spMkLst>
        </pc:spChg>
      </pc:sldChg>
      <pc:sldChg chg="modSp">
        <pc:chgData name="Pui Keng Lim | Advanz Fidelis" userId="S::puikeng@advanz.com.my::9303a30e-4039-4783-a8a9-40fc9acd76dc" providerId="AD" clId="Web-{FF13DF51-0D51-4CDB-9BB2-AF4FADE58AC5}" dt="2022-07-26T12:20:46.273" v="287" actId="20577"/>
        <pc:sldMkLst>
          <pc:docMk/>
          <pc:sldMk cId="4209441148" sldId="1076"/>
        </pc:sldMkLst>
        <pc:spChg chg="mod">
          <ac:chgData name="Pui Keng Lim | Advanz Fidelis" userId="S::puikeng@advanz.com.my::9303a30e-4039-4783-a8a9-40fc9acd76dc" providerId="AD" clId="Web-{FF13DF51-0D51-4CDB-9BB2-AF4FADE58AC5}" dt="2022-07-26T12:20:46.273" v="287" actId="20577"/>
          <ac:spMkLst>
            <pc:docMk/>
            <pc:sldMk cId="4209441148" sldId="1076"/>
            <ac:spMk id="3" creationId="{FF04C371-110A-250F-9522-05D51A5985A5}"/>
          </ac:spMkLst>
        </pc:spChg>
      </pc:sldChg>
      <pc:sldChg chg="modSp">
        <pc:chgData name="Pui Keng Lim | Advanz Fidelis" userId="S::puikeng@advanz.com.my::9303a30e-4039-4783-a8a9-40fc9acd76dc" providerId="AD" clId="Web-{FF13DF51-0D51-4CDB-9BB2-AF4FADE58AC5}" dt="2022-07-26T12:19:42.960" v="250" actId="20577"/>
        <pc:sldMkLst>
          <pc:docMk/>
          <pc:sldMk cId="1271591470" sldId="1077"/>
        </pc:sldMkLst>
        <pc:spChg chg="mod">
          <ac:chgData name="Pui Keng Lim | Advanz Fidelis" userId="S::puikeng@advanz.com.my::9303a30e-4039-4783-a8a9-40fc9acd76dc" providerId="AD" clId="Web-{FF13DF51-0D51-4CDB-9BB2-AF4FADE58AC5}" dt="2022-07-26T12:19:42.960" v="250" actId="20577"/>
          <ac:spMkLst>
            <pc:docMk/>
            <pc:sldMk cId="1271591470" sldId="1077"/>
            <ac:spMk id="8" creationId="{9CA3F3BB-D66D-4FB6-6D41-B7B63B5803A0}"/>
          </ac:spMkLst>
        </pc:spChg>
      </pc:sldChg>
    </pc:docChg>
  </pc:docChgLst>
  <pc:docChgLst>
    <pc:chgData name="Pui Keng Lim | Advanz Fidelis" userId="S::puikeng@advanz.com.my::9303a30e-4039-4783-a8a9-40fc9acd76dc" providerId="AD" clId="Web-{620E9BA9-FF49-42C7-BD91-55E520E133A7}"/>
    <pc:docChg chg="modSld">
      <pc:chgData name="Pui Keng Lim | Advanz Fidelis" userId="S::puikeng@advanz.com.my::9303a30e-4039-4783-a8a9-40fc9acd76dc" providerId="AD" clId="Web-{620E9BA9-FF49-42C7-BD91-55E520E133A7}" dt="2022-07-26T12:04:31.735" v="7" actId="1076"/>
      <pc:docMkLst>
        <pc:docMk/>
      </pc:docMkLst>
      <pc:sldChg chg="addSp modSp">
        <pc:chgData name="Pui Keng Lim | Advanz Fidelis" userId="S::puikeng@advanz.com.my::9303a30e-4039-4783-a8a9-40fc9acd76dc" providerId="AD" clId="Web-{620E9BA9-FF49-42C7-BD91-55E520E133A7}" dt="2022-07-26T12:04:31.735" v="7" actId="1076"/>
        <pc:sldMkLst>
          <pc:docMk/>
          <pc:sldMk cId="3633900595" sldId="1063"/>
        </pc:sldMkLst>
        <pc:spChg chg="mod">
          <ac:chgData name="Pui Keng Lim | Advanz Fidelis" userId="S::puikeng@advanz.com.my::9303a30e-4039-4783-a8a9-40fc9acd76dc" providerId="AD" clId="Web-{620E9BA9-FF49-42C7-BD91-55E520E133A7}" dt="2022-07-26T12:04:18.266" v="5" actId="14100"/>
          <ac:spMkLst>
            <pc:docMk/>
            <pc:sldMk cId="3633900595" sldId="1063"/>
            <ac:spMk id="28" creationId="{DCF33CE1-96E7-8D08-4B38-564C6D0C7EE1}"/>
          </ac:spMkLst>
        </pc:spChg>
        <pc:picChg chg="add mod">
          <ac:chgData name="Pui Keng Lim | Advanz Fidelis" userId="S::puikeng@advanz.com.my::9303a30e-4039-4783-a8a9-40fc9acd76dc" providerId="AD" clId="Web-{620E9BA9-FF49-42C7-BD91-55E520E133A7}" dt="2022-07-26T12:04:31.735" v="7" actId="1076"/>
          <ac:picMkLst>
            <pc:docMk/>
            <pc:sldMk cId="3633900595" sldId="1063"/>
            <ac:picMk id="3" creationId="{24EF6092-35C2-C0FC-F39D-AFFDED56909F}"/>
          </ac:picMkLst>
        </pc:picChg>
      </pc:sldChg>
    </pc:docChg>
  </pc:docChgLst>
  <pc:docChgLst>
    <pc:chgData name="Pui Keng Lim | Advanz Fidelis" userId="S::puikeng@advanz.com.my::9303a30e-4039-4783-a8a9-40fc9acd76dc" providerId="AD" clId="Web-{2443E0E8-0903-4EE8-8705-46B86E02C34B}"/>
    <pc:docChg chg="modSld">
      <pc:chgData name="Pui Keng Lim | Advanz Fidelis" userId="S::puikeng@advanz.com.my::9303a30e-4039-4783-a8a9-40fc9acd76dc" providerId="AD" clId="Web-{2443E0E8-0903-4EE8-8705-46B86E02C34B}" dt="2022-07-26T13:16:20.399" v="0" actId="20577"/>
      <pc:docMkLst>
        <pc:docMk/>
      </pc:docMkLst>
      <pc:sldChg chg="modSp">
        <pc:chgData name="Pui Keng Lim | Advanz Fidelis" userId="S::puikeng@advanz.com.my::9303a30e-4039-4783-a8a9-40fc9acd76dc" providerId="AD" clId="Web-{2443E0E8-0903-4EE8-8705-46B86E02C34B}" dt="2022-07-26T13:16:20.399" v="0" actId="20577"/>
        <pc:sldMkLst>
          <pc:docMk/>
          <pc:sldMk cId="1887062115" sldId="1074"/>
        </pc:sldMkLst>
        <pc:spChg chg="mod">
          <ac:chgData name="Pui Keng Lim | Advanz Fidelis" userId="S::puikeng@advanz.com.my::9303a30e-4039-4783-a8a9-40fc9acd76dc" providerId="AD" clId="Web-{2443E0E8-0903-4EE8-8705-46B86E02C34B}" dt="2022-07-26T13:16:20.399" v="0" actId="20577"/>
          <ac:spMkLst>
            <pc:docMk/>
            <pc:sldMk cId="1887062115" sldId="1074"/>
            <ac:spMk id="8" creationId="{9CA3F3BB-D66D-4FB6-6D41-B7B63B5803A0}"/>
          </ac:spMkLst>
        </pc:spChg>
      </pc:sldChg>
    </pc:docChg>
  </pc:docChgLst>
  <pc:docChgLst>
    <pc:chgData name="Xhin Yein Cheah | Advanz Fidelis" userId="b22cdd93-8c41-44cc-96ad-94582e30880f" providerId="ADAL" clId="{06818C49-1409-4D27-9024-C1F5A71CDFFF}"/>
    <pc:docChg chg="undo redo custSel addSld delSld modSld sldOrd">
      <pc:chgData name="Xhin Yein Cheah | Advanz Fidelis" userId="b22cdd93-8c41-44cc-96ad-94582e30880f" providerId="ADAL" clId="{06818C49-1409-4D27-9024-C1F5A71CDFFF}" dt="2022-07-26T13:27:23.941" v="10451"/>
      <pc:docMkLst>
        <pc:docMk/>
      </pc:docMkLst>
      <pc:sldChg chg="addSp delSp modSp mod">
        <pc:chgData name="Xhin Yein Cheah | Advanz Fidelis" userId="b22cdd93-8c41-44cc-96ad-94582e30880f" providerId="ADAL" clId="{06818C49-1409-4D27-9024-C1F5A71CDFFF}" dt="2022-07-25T07:23:54.047" v="282" actId="1076"/>
        <pc:sldMkLst>
          <pc:docMk/>
          <pc:sldMk cId="0" sldId="256"/>
        </pc:sldMkLst>
        <pc:spChg chg="del mod">
          <ac:chgData name="Xhin Yein Cheah | Advanz Fidelis" userId="b22cdd93-8c41-44cc-96ad-94582e30880f" providerId="ADAL" clId="{06818C49-1409-4D27-9024-C1F5A71CDFFF}" dt="2022-07-25T07:20:56.113" v="221" actId="478"/>
          <ac:spMkLst>
            <pc:docMk/>
            <pc:sldMk cId="0" sldId="256"/>
            <ac:spMk id="2" creationId="{67C5D42A-805E-4D8F-A95F-04EE0D64026D}"/>
          </ac:spMkLst>
        </pc:spChg>
        <pc:spChg chg="add mod">
          <ac:chgData name="Xhin Yein Cheah | Advanz Fidelis" userId="b22cdd93-8c41-44cc-96ad-94582e30880f" providerId="ADAL" clId="{06818C49-1409-4D27-9024-C1F5A71CDFFF}" dt="2022-07-25T07:23:32.936" v="277" actId="2710"/>
          <ac:spMkLst>
            <pc:docMk/>
            <pc:sldMk cId="0" sldId="256"/>
            <ac:spMk id="3" creationId="{A1F607EB-DA4D-95AE-0D9C-B7BBBDB017C2}"/>
          </ac:spMkLst>
        </pc:spChg>
        <pc:spChg chg="add del mod">
          <ac:chgData name="Xhin Yein Cheah | Advanz Fidelis" userId="b22cdd93-8c41-44cc-96ad-94582e30880f" providerId="ADAL" clId="{06818C49-1409-4D27-9024-C1F5A71CDFFF}" dt="2022-07-25T07:23:54.047" v="282" actId="1076"/>
          <ac:spMkLst>
            <pc:docMk/>
            <pc:sldMk cId="0" sldId="256"/>
            <ac:spMk id="4" creationId="{E890BF24-D862-3044-C996-EFDD8AC365D3}"/>
          </ac:spMkLst>
        </pc:spChg>
        <pc:spChg chg="mod">
          <ac:chgData name="Xhin Yein Cheah | Advanz Fidelis" userId="b22cdd93-8c41-44cc-96ad-94582e30880f" providerId="ADAL" clId="{06818C49-1409-4D27-9024-C1F5A71CDFFF}" dt="2022-07-25T07:21:28.520" v="249" actId="1076"/>
          <ac:spMkLst>
            <pc:docMk/>
            <pc:sldMk cId="0" sldId="256"/>
            <ac:spMk id="9218" creationId="{E16AF6A5-FF19-4F97-8CC0-43059056C0CA}"/>
          </ac:spMkLst>
        </pc:spChg>
        <pc:spChg chg="mod">
          <ac:chgData name="Xhin Yein Cheah | Advanz Fidelis" userId="b22cdd93-8c41-44cc-96ad-94582e30880f" providerId="ADAL" clId="{06818C49-1409-4D27-9024-C1F5A71CDFFF}" dt="2022-07-25T07:23:36.710" v="278" actId="1076"/>
          <ac:spMkLst>
            <pc:docMk/>
            <pc:sldMk cId="0" sldId="256"/>
            <ac:spMk id="9219" creationId="{59BED642-DE8C-43F8-A3C0-EB181207196C}"/>
          </ac:spMkLst>
        </pc:spChg>
      </pc:sldChg>
      <pc:sldChg chg="modSp mod">
        <pc:chgData name="Xhin Yein Cheah | Advanz Fidelis" userId="b22cdd93-8c41-44cc-96ad-94582e30880f" providerId="ADAL" clId="{06818C49-1409-4D27-9024-C1F5A71CDFFF}" dt="2022-07-25T07:41:29.430" v="845" actId="2711"/>
        <pc:sldMkLst>
          <pc:docMk/>
          <pc:sldMk cId="0" sldId="307"/>
        </pc:sldMkLst>
        <pc:spChg chg="mod">
          <ac:chgData name="Xhin Yein Cheah | Advanz Fidelis" userId="b22cdd93-8c41-44cc-96ad-94582e30880f" providerId="ADAL" clId="{06818C49-1409-4D27-9024-C1F5A71CDFFF}" dt="2022-07-25T07:41:19.827" v="844" actId="2711"/>
          <ac:spMkLst>
            <pc:docMk/>
            <pc:sldMk cId="0" sldId="307"/>
            <ac:spMk id="4" creationId="{11F352BD-01E6-46C3-8864-A7480B453A1C}"/>
          </ac:spMkLst>
        </pc:spChg>
        <pc:spChg chg="mod">
          <ac:chgData name="Xhin Yein Cheah | Advanz Fidelis" userId="b22cdd93-8c41-44cc-96ad-94582e30880f" providerId="ADAL" clId="{06818C49-1409-4D27-9024-C1F5A71CDFFF}" dt="2022-07-25T07:41:29.430" v="845" actId="2711"/>
          <ac:spMkLst>
            <pc:docMk/>
            <pc:sldMk cId="0" sldId="307"/>
            <ac:spMk id="15" creationId="{A35CFAA4-9C35-4566-AA44-236B53C51D15}"/>
          </ac:spMkLst>
        </pc:spChg>
        <pc:spChg chg="mod">
          <ac:chgData name="Xhin Yein Cheah | Advanz Fidelis" userId="b22cdd93-8c41-44cc-96ad-94582e30880f" providerId="ADAL" clId="{06818C49-1409-4D27-9024-C1F5A71CDFFF}" dt="2022-07-25T07:41:19.827" v="844" actId="2711"/>
          <ac:spMkLst>
            <pc:docMk/>
            <pc:sldMk cId="0" sldId="307"/>
            <ac:spMk id="16" creationId="{753EBD2D-81C3-49A2-9816-77AC36AD7B3F}"/>
          </ac:spMkLst>
        </pc:spChg>
        <pc:spChg chg="mod">
          <ac:chgData name="Xhin Yein Cheah | Advanz Fidelis" userId="b22cdd93-8c41-44cc-96ad-94582e30880f" providerId="ADAL" clId="{06818C49-1409-4D27-9024-C1F5A71CDFFF}" dt="2022-07-25T07:41:19.827" v="844" actId="2711"/>
          <ac:spMkLst>
            <pc:docMk/>
            <pc:sldMk cId="0" sldId="307"/>
            <ac:spMk id="17" creationId="{9F097242-DED1-4E77-AE3B-2DEC8E5AC4B3}"/>
          </ac:spMkLst>
        </pc:spChg>
        <pc:spChg chg="mod">
          <ac:chgData name="Xhin Yein Cheah | Advanz Fidelis" userId="b22cdd93-8c41-44cc-96ad-94582e30880f" providerId="ADAL" clId="{06818C49-1409-4D27-9024-C1F5A71CDFFF}" dt="2022-07-25T07:41:29.430" v="845" actId="2711"/>
          <ac:spMkLst>
            <pc:docMk/>
            <pc:sldMk cId="0" sldId="307"/>
            <ac:spMk id="18" creationId="{ADA39BA3-962B-4545-9D5D-02A3907C93DB}"/>
          </ac:spMkLst>
        </pc:spChg>
        <pc:spChg chg="mod">
          <ac:chgData name="Xhin Yein Cheah | Advanz Fidelis" userId="b22cdd93-8c41-44cc-96ad-94582e30880f" providerId="ADAL" clId="{06818C49-1409-4D27-9024-C1F5A71CDFFF}" dt="2022-07-25T07:41:29.430" v="845" actId="2711"/>
          <ac:spMkLst>
            <pc:docMk/>
            <pc:sldMk cId="0" sldId="307"/>
            <ac:spMk id="19" creationId="{DFADE7A2-C685-4EEB-8BD2-512E765BF2D8}"/>
          </ac:spMkLst>
        </pc:spChg>
        <pc:spChg chg="mod">
          <ac:chgData name="Xhin Yein Cheah | Advanz Fidelis" userId="b22cdd93-8c41-44cc-96ad-94582e30880f" providerId="ADAL" clId="{06818C49-1409-4D27-9024-C1F5A71CDFFF}" dt="2022-07-25T07:41:19.827" v="844" actId="2711"/>
          <ac:spMkLst>
            <pc:docMk/>
            <pc:sldMk cId="0" sldId="307"/>
            <ac:spMk id="20" creationId="{01554632-1F12-44F8-83BB-9393CD8E7663}"/>
          </ac:spMkLst>
        </pc:spChg>
        <pc:spChg chg="mod">
          <ac:chgData name="Xhin Yein Cheah | Advanz Fidelis" userId="b22cdd93-8c41-44cc-96ad-94582e30880f" providerId="ADAL" clId="{06818C49-1409-4D27-9024-C1F5A71CDFFF}" dt="2022-07-25T07:41:19.827" v="844" actId="2711"/>
          <ac:spMkLst>
            <pc:docMk/>
            <pc:sldMk cId="0" sldId="307"/>
            <ac:spMk id="21" creationId="{672009AB-CB49-4F23-8BFE-39D7E03B0BAB}"/>
          </ac:spMkLst>
        </pc:spChg>
        <pc:spChg chg="mod">
          <ac:chgData name="Xhin Yein Cheah | Advanz Fidelis" userId="b22cdd93-8c41-44cc-96ad-94582e30880f" providerId="ADAL" clId="{06818C49-1409-4D27-9024-C1F5A71CDFFF}" dt="2022-07-25T07:41:19.827" v="844" actId="2711"/>
          <ac:spMkLst>
            <pc:docMk/>
            <pc:sldMk cId="0" sldId="307"/>
            <ac:spMk id="22" creationId="{73C880E1-9C22-4965-97AC-EE7C3E077157}"/>
          </ac:spMkLst>
        </pc:spChg>
      </pc:sldChg>
      <pc:sldChg chg="delSp modSp mod modShow">
        <pc:chgData name="Xhin Yein Cheah | Advanz Fidelis" userId="b22cdd93-8c41-44cc-96ad-94582e30880f" providerId="ADAL" clId="{06818C49-1409-4D27-9024-C1F5A71CDFFF}" dt="2022-07-25T10:12:02.032" v="3942" actId="729"/>
        <pc:sldMkLst>
          <pc:docMk/>
          <pc:sldMk cId="0" sldId="335"/>
        </pc:sldMkLst>
        <pc:spChg chg="mod">
          <ac:chgData name="Xhin Yein Cheah | Advanz Fidelis" userId="b22cdd93-8c41-44cc-96ad-94582e30880f" providerId="ADAL" clId="{06818C49-1409-4D27-9024-C1F5A71CDFFF}" dt="2022-07-25T07:41:34.624" v="846" actId="2711"/>
          <ac:spMkLst>
            <pc:docMk/>
            <pc:sldMk cId="0" sldId="335"/>
            <ac:spMk id="16388" creationId="{2E665F6A-FC9A-4666-9EA0-BDE49915FBB5}"/>
          </ac:spMkLst>
        </pc:spChg>
        <pc:picChg chg="del">
          <ac:chgData name="Xhin Yein Cheah | Advanz Fidelis" userId="b22cdd93-8c41-44cc-96ad-94582e30880f" providerId="ADAL" clId="{06818C49-1409-4D27-9024-C1F5A71CDFFF}" dt="2022-07-25T07:28:46.934" v="644" actId="478"/>
          <ac:picMkLst>
            <pc:docMk/>
            <pc:sldMk cId="0" sldId="335"/>
            <ac:picMk id="3" creationId="{FAE3B6CC-4093-43A5-927C-E7A514DF6921}"/>
          </ac:picMkLst>
        </pc:picChg>
        <pc:picChg chg="mod">
          <ac:chgData name="Xhin Yein Cheah | Advanz Fidelis" userId="b22cdd93-8c41-44cc-96ad-94582e30880f" providerId="ADAL" clId="{06818C49-1409-4D27-9024-C1F5A71CDFFF}" dt="2022-07-25T07:29:04.020" v="647" actId="1076"/>
          <ac:picMkLst>
            <pc:docMk/>
            <pc:sldMk cId="0" sldId="335"/>
            <ac:picMk id="5" creationId="{82AE5DD1-A673-4465-9B8C-DC40C7D0A6DC}"/>
          </ac:picMkLst>
        </pc:picChg>
        <pc:picChg chg="mod">
          <ac:chgData name="Xhin Yein Cheah | Advanz Fidelis" userId="b22cdd93-8c41-44cc-96ad-94582e30880f" providerId="ADAL" clId="{06818C49-1409-4D27-9024-C1F5A71CDFFF}" dt="2022-07-25T07:29:06.631" v="649" actId="1076"/>
          <ac:picMkLst>
            <pc:docMk/>
            <pc:sldMk cId="0" sldId="335"/>
            <ac:picMk id="16389" creationId="{CE815AA0-2238-49BF-9968-2D2737BE044E}"/>
          </ac:picMkLst>
        </pc:picChg>
        <pc:picChg chg="mod">
          <ac:chgData name="Xhin Yein Cheah | Advanz Fidelis" userId="b22cdd93-8c41-44cc-96ad-94582e30880f" providerId="ADAL" clId="{06818C49-1409-4D27-9024-C1F5A71CDFFF}" dt="2022-07-25T07:29:10.837" v="650" actId="1076"/>
          <ac:picMkLst>
            <pc:docMk/>
            <pc:sldMk cId="0" sldId="335"/>
            <ac:picMk id="16390" creationId="{C796AABD-581E-4003-ACED-9D3791DFB4D9}"/>
          </ac:picMkLst>
        </pc:picChg>
        <pc:picChg chg="mod">
          <ac:chgData name="Xhin Yein Cheah | Advanz Fidelis" userId="b22cdd93-8c41-44cc-96ad-94582e30880f" providerId="ADAL" clId="{06818C49-1409-4D27-9024-C1F5A71CDFFF}" dt="2022-07-25T07:29:05.446" v="648" actId="1076"/>
          <ac:picMkLst>
            <pc:docMk/>
            <pc:sldMk cId="0" sldId="335"/>
            <ac:picMk id="16391" creationId="{54D7BA79-500E-4CA6-B456-DA5512F6294A}"/>
          </ac:picMkLst>
        </pc:picChg>
        <pc:picChg chg="del">
          <ac:chgData name="Xhin Yein Cheah | Advanz Fidelis" userId="b22cdd93-8c41-44cc-96ad-94582e30880f" providerId="ADAL" clId="{06818C49-1409-4D27-9024-C1F5A71CDFFF}" dt="2022-07-25T07:28:43.796" v="643" actId="478"/>
          <ac:picMkLst>
            <pc:docMk/>
            <pc:sldMk cId="0" sldId="335"/>
            <ac:picMk id="16392" creationId="{2334B382-8CAB-44D7-989F-E2F6CB0F7B87}"/>
          </ac:picMkLst>
        </pc:picChg>
      </pc:sldChg>
      <pc:sldChg chg="modSp mod">
        <pc:chgData name="Xhin Yein Cheah | Advanz Fidelis" userId="b22cdd93-8c41-44cc-96ad-94582e30880f" providerId="ADAL" clId="{06818C49-1409-4D27-9024-C1F5A71CDFFF}" dt="2022-07-26T03:46:21.576" v="9058" actId="20577"/>
        <pc:sldMkLst>
          <pc:docMk/>
          <pc:sldMk cId="0" sldId="881"/>
        </pc:sldMkLst>
        <pc:spChg chg="mod">
          <ac:chgData name="Xhin Yein Cheah | Advanz Fidelis" userId="b22cdd93-8c41-44cc-96ad-94582e30880f" providerId="ADAL" clId="{06818C49-1409-4D27-9024-C1F5A71CDFFF}" dt="2022-07-26T03:46:21.576" v="9058" actId="20577"/>
          <ac:spMkLst>
            <pc:docMk/>
            <pc:sldMk cId="0" sldId="881"/>
            <ac:spMk id="47106" creationId="{87F5CEC4-9C1A-4B4F-A4B7-EE22E0070C77}"/>
          </ac:spMkLst>
        </pc:spChg>
      </pc:sldChg>
      <pc:sldChg chg="addSp delSp modSp mod">
        <pc:chgData name="Xhin Yein Cheah | Advanz Fidelis" userId="b22cdd93-8c41-44cc-96ad-94582e30880f" providerId="ADAL" clId="{06818C49-1409-4D27-9024-C1F5A71CDFFF}" dt="2022-07-26T09:34:22.677" v="10107" actId="20577"/>
        <pc:sldMkLst>
          <pc:docMk/>
          <pc:sldMk cId="0" sldId="933"/>
        </pc:sldMkLst>
        <pc:spChg chg="del mod">
          <ac:chgData name="Xhin Yein Cheah | Advanz Fidelis" userId="b22cdd93-8c41-44cc-96ad-94582e30880f" providerId="ADAL" clId="{06818C49-1409-4D27-9024-C1F5A71CDFFF}" dt="2022-07-25T07:30:48.238" v="775" actId="478"/>
          <ac:spMkLst>
            <pc:docMk/>
            <pc:sldMk cId="0" sldId="933"/>
            <ac:spMk id="5" creationId="{C9658619-565B-4488-8135-3B327B8BBAEC}"/>
          </ac:spMkLst>
        </pc:spChg>
        <pc:spChg chg="add mod">
          <ac:chgData name="Xhin Yein Cheah | Advanz Fidelis" userId="b22cdd93-8c41-44cc-96ad-94582e30880f" providerId="ADAL" clId="{06818C49-1409-4D27-9024-C1F5A71CDFFF}" dt="2022-07-25T07:41:54.524" v="849" actId="255"/>
          <ac:spMkLst>
            <pc:docMk/>
            <pc:sldMk cId="0" sldId="933"/>
            <ac:spMk id="8" creationId="{A0D81E20-9643-C69F-77F1-D627580CE36A}"/>
          </ac:spMkLst>
        </pc:spChg>
        <pc:spChg chg="mod">
          <ac:chgData name="Xhin Yein Cheah | Advanz Fidelis" userId="b22cdd93-8c41-44cc-96ad-94582e30880f" providerId="ADAL" clId="{06818C49-1409-4D27-9024-C1F5A71CDFFF}" dt="2022-07-25T07:45:42.941" v="860" actId="27803"/>
          <ac:spMkLst>
            <pc:docMk/>
            <pc:sldMk cId="0" sldId="933"/>
            <ac:spMk id="16" creationId="{479E76B8-862F-AA31-7D11-109B89CEC092}"/>
          </ac:spMkLst>
        </pc:spChg>
        <pc:spChg chg="mod">
          <ac:chgData name="Xhin Yein Cheah | Advanz Fidelis" userId="b22cdd93-8c41-44cc-96ad-94582e30880f" providerId="ADAL" clId="{06818C49-1409-4D27-9024-C1F5A71CDFFF}" dt="2022-07-25T07:45:42.941" v="860" actId="27803"/>
          <ac:spMkLst>
            <pc:docMk/>
            <pc:sldMk cId="0" sldId="933"/>
            <ac:spMk id="17" creationId="{D73E7D4E-EE4E-4EEF-4E1F-285B47C80724}"/>
          </ac:spMkLst>
        </pc:spChg>
        <pc:spChg chg="add mod">
          <ac:chgData name="Xhin Yein Cheah | Advanz Fidelis" userId="b22cdd93-8c41-44cc-96ad-94582e30880f" providerId="ADAL" clId="{06818C49-1409-4D27-9024-C1F5A71CDFFF}" dt="2022-07-26T09:34:22.677" v="10107" actId="20577"/>
          <ac:spMkLst>
            <pc:docMk/>
            <pc:sldMk cId="0" sldId="933"/>
            <ac:spMk id="18" creationId="{40FD968C-07DB-CBF7-3711-4DB7CD645E9A}"/>
          </ac:spMkLst>
        </pc:spChg>
        <pc:spChg chg="mod">
          <ac:chgData name="Xhin Yein Cheah | Advanz Fidelis" userId="b22cdd93-8c41-44cc-96ad-94582e30880f" providerId="ADAL" clId="{06818C49-1409-4D27-9024-C1F5A71CDFFF}" dt="2022-07-25T07:45:42.941" v="860" actId="27803"/>
          <ac:spMkLst>
            <pc:docMk/>
            <pc:sldMk cId="0" sldId="933"/>
            <ac:spMk id="18" creationId="{767B76B5-55A2-137C-9FEA-F0AD7C6D29A1}"/>
          </ac:spMkLst>
        </pc:spChg>
        <pc:spChg chg="mod">
          <ac:chgData name="Xhin Yein Cheah | Advanz Fidelis" userId="b22cdd93-8c41-44cc-96ad-94582e30880f" providerId="ADAL" clId="{06818C49-1409-4D27-9024-C1F5A71CDFFF}" dt="2022-07-25T07:45:57.126" v="864" actId="13822"/>
          <ac:spMkLst>
            <pc:docMk/>
            <pc:sldMk cId="0" sldId="933"/>
            <ac:spMk id="20" creationId="{E815D9B3-65DB-EA17-572B-342CE3E613B3}"/>
          </ac:spMkLst>
        </pc:spChg>
        <pc:spChg chg="mod">
          <ac:chgData name="Xhin Yein Cheah | Advanz Fidelis" userId="b22cdd93-8c41-44cc-96ad-94582e30880f" providerId="ADAL" clId="{06818C49-1409-4D27-9024-C1F5A71CDFFF}" dt="2022-07-25T07:45:57.126" v="864" actId="13822"/>
          <ac:spMkLst>
            <pc:docMk/>
            <pc:sldMk cId="0" sldId="933"/>
            <ac:spMk id="21" creationId="{02F795BB-7936-9D74-A7ED-075C1FFBDEBB}"/>
          </ac:spMkLst>
        </pc:spChg>
        <pc:spChg chg="mod">
          <ac:chgData name="Xhin Yein Cheah | Advanz Fidelis" userId="b22cdd93-8c41-44cc-96ad-94582e30880f" providerId="ADAL" clId="{06818C49-1409-4D27-9024-C1F5A71CDFFF}" dt="2022-07-25T07:45:57.126" v="864" actId="13822"/>
          <ac:spMkLst>
            <pc:docMk/>
            <pc:sldMk cId="0" sldId="933"/>
            <ac:spMk id="22" creationId="{8064DCD5-9FE9-3340-92F5-D881D001FABE}"/>
          </ac:spMkLst>
        </pc:spChg>
        <pc:spChg chg="add mod">
          <ac:chgData name="Xhin Yein Cheah | Advanz Fidelis" userId="b22cdd93-8c41-44cc-96ad-94582e30880f" providerId="ADAL" clId="{06818C49-1409-4D27-9024-C1F5A71CDFFF}" dt="2022-07-25T07:49:35.904" v="1094" actId="164"/>
          <ac:spMkLst>
            <pc:docMk/>
            <pc:sldMk cId="0" sldId="933"/>
            <ac:spMk id="23" creationId="{B2EAF749-4116-FB1B-DD2C-F3F4BD45FA74}"/>
          </ac:spMkLst>
        </pc:spChg>
        <pc:spChg chg="add mod">
          <ac:chgData name="Xhin Yein Cheah | Advanz Fidelis" userId="b22cdd93-8c41-44cc-96ad-94582e30880f" providerId="ADAL" clId="{06818C49-1409-4D27-9024-C1F5A71CDFFF}" dt="2022-07-25T07:51:10.423" v="1148" actId="948"/>
          <ac:spMkLst>
            <pc:docMk/>
            <pc:sldMk cId="0" sldId="933"/>
            <ac:spMk id="24" creationId="{B0FEC78C-D032-41B8-B9E3-37FAA5F12F89}"/>
          </ac:spMkLst>
        </pc:spChg>
        <pc:spChg chg="del">
          <ac:chgData name="Xhin Yein Cheah | Advanz Fidelis" userId="b22cdd93-8c41-44cc-96ad-94582e30880f" providerId="ADAL" clId="{06818C49-1409-4D27-9024-C1F5A71CDFFF}" dt="2022-07-25T07:30:38.918" v="771" actId="478"/>
          <ac:spMkLst>
            <pc:docMk/>
            <pc:sldMk cId="0" sldId="933"/>
            <ac:spMk id="29" creationId="{CCC7CEB0-328F-4D50-BDE1-9CBDB0C6BE0E}"/>
          </ac:spMkLst>
        </pc:spChg>
        <pc:spChg chg="add del mod">
          <ac:chgData name="Xhin Yein Cheah | Advanz Fidelis" userId="b22cdd93-8c41-44cc-96ad-94582e30880f" providerId="ADAL" clId="{06818C49-1409-4D27-9024-C1F5A71CDFFF}" dt="2022-07-25T07:49:06.275" v="1087" actId="478"/>
          <ac:spMkLst>
            <pc:docMk/>
            <pc:sldMk cId="0" sldId="933"/>
            <ac:spMk id="30" creationId="{DDBC761D-205E-ECEB-3135-16D4DBF94B32}"/>
          </ac:spMkLst>
        </pc:spChg>
        <pc:spChg chg="add del mod">
          <ac:chgData name="Xhin Yein Cheah | Advanz Fidelis" userId="b22cdd93-8c41-44cc-96ad-94582e30880f" providerId="ADAL" clId="{06818C49-1409-4D27-9024-C1F5A71CDFFF}" dt="2022-07-25T07:49:16.346" v="1091" actId="478"/>
          <ac:spMkLst>
            <pc:docMk/>
            <pc:sldMk cId="0" sldId="933"/>
            <ac:spMk id="31" creationId="{C5309894-006F-0020-FC41-996DA85E4F02}"/>
          </ac:spMkLst>
        </pc:spChg>
        <pc:spChg chg="add mod">
          <ac:chgData name="Xhin Yein Cheah | Advanz Fidelis" userId="b22cdd93-8c41-44cc-96ad-94582e30880f" providerId="ADAL" clId="{06818C49-1409-4D27-9024-C1F5A71CDFFF}" dt="2022-07-25T07:49:50.297" v="1100" actId="164"/>
          <ac:spMkLst>
            <pc:docMk/>
            <pc:sldMk cId="0" sldId="933"/>
            <ac:spMk id="32" creationId="{278202E6-29EF-965C-C4C8-C296F83FD71E}"/>
          </ac:spMkLst>
        </pc:spChg>
        <pc:spChg chg="add mod">
          <ac:chgData name="Xhin Yein Cheah | Advanz Fidelis" userId="b22cdd93-8c41-44cc-96ad-94582e30880f" providerId="ADAL" clId="{06818C49-1409-4D27-9024-C1F5A71CDFFF}" dt="2022-07-25T07:49:55.938" v="1101" actId="164"/>
          <ac:spMkLst>
            <pc:docMk/>
            <pc:sldMk cId="0" sldId="933"/>
            <ac:spMk id="33" creationId="{5FB91139-7685-579B-4C10-41C49FDDA9DD}"/>
          </ac:spMkLst>
        </pc:spChg>
        <pc:spChg chg="add mod">
          <ac:chgData name="Xhin Yein Cheah | Advanz Fidelis" userId="b22cdd93-8c41-44cc-96ad-94582e30880f" providerId="ADAL" clId="{06818C49-1409-4D27-9024-C1F5A71CDFFF}" dt="2022-07-25T07:52:23.874" v="1287" actId="1076"/>
          <ac:spMkLst>
            <pc:docMk/>
            <pc:sldMk cId="0" sldId="933"/>
            <ac:spMk id="37" creationId="{8866D728-A661-EC84-FF16-7A4C6D5E033C}"/>
          </ac:spMkLst>
        </pc:spChg>
        <pc:spChg chg="add mod">
          <ac:chgData name="Xhin Yein Cheah | Advanz Fidelis" userId="b22cdd93-8c41-44cc-96ad-94582e30880f" providerId="ADAL" clId="{06818C49-1409-4D27-9024-C1F5A71CDFFF}" dt="2022-07-26T03:47:45.147" v="9059" actId="20577"/>
          <ac:spMkLst>
            <pc:docMk/>
            <pc:sldMk cId="0" sldId="933"/>
            <ac:spMk id="38" creationId="{07EECC1C-9DE0-78D0-7ECB-C3C2D1680092}"/>
          </ac:spMkLst>
        </pc:spChg>
        <pc:spChg chg="del">
          <ac:chgData name="Xhin Yein Cheah | Advanz Fidelis" userId="b22cdd93-8c41-44cc-96ad-94582e30880f" providerId="ADAL" clId="{06818C49-1409-4D27-9024-C1F5A71CDFFF}" dt="2022-07-25T07:30:46.009" v="772" actId="478"/>
          <ac:spMkLst>
            <pc:docMk/>
            <pc:sldMk cId="0" sldId="933"/>
            <ac:spMk id="56" creationId="{73D50D7F-C2D7-49AE-8BFB-BBD314E7A7D1}"/>
          </ac:spMkLst>
        </pc:spChg>
        <pc:spChg chg="del">
          <ac:chgData name="Xhin Yein Cheah | Advanz Fidelis" userId="b22cdd93-8c41-44cc-96ad-94582e30880f" providerId="ADAL" clId="{06818C49-1409-4D27-9024-C1F5A71CDFFF}" dt="2022-07-25T07:30:46.987" v="773" actId="478"/>
          <ac:spMkLst>
            <pc:docMk/>
            <pc:sldMk cId="0" sldId="933"/>
            <ac:spMk id="58" creationId="{10C33638-620E-4C49-B6D1-97A215F89B43}"/>
          </ac:spMkLst>
        </pc:spChg>
        <pc:spChg chg="mod">
          <ac:chgData name="Xhin Yein Cheah | Advanz Fidelis" userId="b22cdd93-8c41-44cc-96ad-94582e30880f" providerId="ADAL" clId="{06818C49-1409-4D27-9024-C1F5A71CDFFF}" dt="2022-07-25T07:30:36.155" v="769" actId="1076"/>
          <ac:spMkLst>
            <pc:docMk/>
            <pc:sldMk cId="0" sldId="933"/>
            <ac:spMk id="19458" creationId="{E7F839E0-BD78-4DB8-8976-81C358631EB6}"/>
          </ac:spMkLst>
        </pc:spChg>
        <pc:grpChg chg="mod">
          <ac:chgData name="Xhin Yein Cheah | Advanz Fidelis" userId="b22cdd93-8c41-44cc-96ad-94582e30880f" providerId="ADAL" clId="{06818C49-1409-4D27-9024-C1F5A71CDFFF}" dt="2022-07-25T07:45:42.941" v="860" actId="27803"/>
          <ac:grpSpMkLst>
            <pc:docMk/>
            <pc:sldMk cId="0" sldId="933"/>
            <ac:grpSpMk id="15" creationId="{3F4B2E80-052A-6B26-C0DF-F2276AC5B2D7}"/>
          </ac:grpSpMkLst>
        </pc:grpChg>
        <pc:grpChg chg="mod">
          <ac:chgData name="Xhin Yein Cheah | Advanz Fidelis" userId="b22cdd93-8c41-44cc-96ad-94582e30880f" providerId="ADAL" clId="{06818C49-1409-4D27-9024-C1F5A71CDFFF}" dt="2022-07-25T07:45:53.761" v="862" actId="27803"/>
          <ac:grpSpMkLst>
            <pc:docMk/>
            <pc:sldMk cId="0" sldId="933"/>
            <ac:grpSpMk id="19" creationId="{8D1E01E5-8614-F7DD-9613-506BEE41BBBE}"/>
          </ac:grpSpMkLst>
        </pc:grpChg>
        <pc:grpChg chg="add mod">
          <ac:chgData name="Xhin Yein Cheah | Advanz Fidelis" userId="b22cdd93-8c41-44cc-96ad-94582e30880f" providerId="ADAL" clId="{06818C49-1409-4D27-9024-C1F5A71CDFFF}" dt="2022-07-25T07:49:37.662" v="1095" actId="1076"/>
          <ac:grpSpMkLst>
            <pc:docMk/>
            <pc:sldMk cId="0" sldId="933"/>
            <ac:grpSpMk id="25" creationId="{5E6C06D9-1CF2-4B50-3B47-606A9A8B44F5}"/>
          </ac:grpSpMkLst>
        </pc:grpChg>
        <pc:grpChg chg="add mod">
          <ac:chgData name="Xhin Yein Cheah | Advanz Fidelis" userId="b22cdd93-8c41-44cc-96ad-94582e30880f" providerId="ADAL" clId="{06818C49-1409-4D27-9024-C1F5A71CDFFF}" dt="2022-07-25T07:49:58.074" v="1102" actId="1076"/>
          <ac:grpSpMkLst>
            <pc:docMk/>
            <pc:sldMk cId="0" sldId="933"/>
            <ac:grpSpMk id="26" creationId="{69A88E1D-3911-3750-4361-C60480109B70}"/>
          </ac:grpSpMkLst>
        </pc:grpChg>
        <pc:grpChg chg="add mod">
          <ac:chgData name="Xhin Yein Cheah | Advanz Fidelis" userId="b22cdd93-8c41-44cc-96ad-94582e30880f" providerId="ADAL" clId="{06818C49-1409-4D27-9024-C1F5A71CDFFF}" dt="2022-07-25T07:52:15.660" v="1286" actId="1076"/>
          <ac:grpSpMkLst>
            <pc:docMk/>
            <pc:sldMk cId="0" sldId="933"/>
            <ac:grpSpMk id="27" creationId="{E39944DC-F0A3-0248-D07D-61212CDA272E}"/>
          </ac:grpSpMkLst>
        </pc:grpChg>
        <pc:picChg chg="del">
          <ac:chgData name="Xhin Yein Cheah | Advanz Fidelis" userId="b22cdd93-8c41-44cc-96ad-94582e30880f" providerId="ADAL" clId="{06818C49-1409-4D27-9024-C1F5A71CDFFF}" dt="2022-07-25T07:30:37.322" v="770" actId="478"/>
          <ac:picMkLst>
            <pc:docMk/>
            <pc:sldMk cId="0" sldId="933"/>
            <ac:picMk id="3" creationId="{2484A361-4D69-414A-8A22-DD458C5DBE8B}"/>
          </ac:picMkLst>
        </pc:picChg>
        <pc:picChg chg="add del mod">
          <ac:chgData name="Xhin Yein Cheah | Advanz Fidelis" userId="b22cdd93-8c41-44cc-96ad-94582e30880f" providerId="ADAL" clId="{06818C49-1409-4D27-9024-C1F5A71CDFFF}" dt="2022-07-25T07:36:48.778" v="779" actId="478"/>
          <ac:picMkLst>
            <pc:docMk/>
            <pc:sldMk cId="0" sldId="933"/>
            <ac:picMk id="4" creationId="{ABE3673B-73BD-37CF-742E-47E4F63F0020}"/>
          </ac:picMkLst>
        </pc:picChg>
        <pc:picChg chg="add mod">
          <ac:chgData name="Xhin Yein Cheah | Advanz Fidelis" userId="b22cdd93-8c41-44cc-96ad-94582e30880f" providerId="ADAL" clId="{06818C49-1409-4D27-9024-C1F5A71CDFFF}" dt="2022-07-25T07:40:10.207" v="838" actId="29295"/>
          <ac:picMkLst>
            <pc:docMk/>
            <pc:sldMk cId="0" sldId="933"/>
            <ac:picMk id="7" creationId="{C1E5E357-7D2C-ADD4-F349-86546CC0437A}"/>
          </ac:picMkLst>
        </pc:picChg>
        <pc:picChg chg="add del mod">
          <ac:chgData name="Xhin Yein Cheah | Advanz Fidelis" userId="b22cdd93-8c41-44cc-96ad-94582e30880f" providerId="ADAL" clId="{06818C49-1409-4D27-9024-C1F5A71CDFFF}" dt="2022-07-25T07:49:35.904" v="1094" actId="164"/>
          <ac:picMkLst>
            <pc:docMk/>
            <pc:sldMk cId="0" sldId="933"/>
            <ac:picMk id="10" creationId="{5A78EC24-DD06-4B91-1B25-E33F6C87B7FA}"/>
          </ac:picMkLst>
        </pc:picChg>
        <pc:picChg chg="add mod">
          <ac:chgData name="Xhin Yein Cheah | Advanz Fidelis" userId="b22cdd93-8c41-44cc-96ad-94582e30880f" providerId="ADAL" clId="{06818C49-1409-4D27-9024-C1F5A71CDFFF}" dt="2022-07-25T07:49:50.297" v="1100" actId="164"/>
          <ac:picMkLst>
            <pc:docMk/>
            <pc:sldMk cId="0" sldId="933"/>
            <ac:picMk id="12" creationId="{90487569-8737-0735-B3C8-5CC8B7F14C42}"/>
          </ac:picMkLst>
        </pc:picChg>
        <pc:picChg chg="add mod">
          <ac:chgData name="Xhin Yein Cheah | Advanz Fidelis" userId="b22cdd93-8c41-44cc-96ad-94582e30880f" providerId="ADAL" clId="{06818C49-1409-4D27-9024-C1F5A71CDFFF}" dt="2022-07-25T07:49:55.938" v="1101" actId="164"/>
          <ac:picMkLst>
            <pc:docMk/>
            <pc:sldMk cId="0" sldId="933"/>
            <ac:picMk id="14" creationId="{EC1DA92D-C78E-A417-E428-A3585F838A3B}"/>
          </ac:picMkLst>
        </pc:picChg>
      </pc:sldChg>
      <pc:sldChg chg="modSp mod">
        <pc:chgData name="Xhin Yein Cheah | Advanz Fidelis" userId="b22cdd93-8c41-44cc-96ad-94582e30880f" providerId="ADAL" clId="{06818C49-1409-4D27-9024-C1F5A71CDFFF}" dt="2022-07-25T09:57:17.085" v="3660" actId="20577"/>
        <pc:sldMkLst>
          <pc:docMk/>
          <pc:sldMk cId="0" sldId="939"/>
        </pc:sldMkLst>
        <pc:spChg chg="mod">
          <ac:chgData name="Xhin Yein Cheah | Advanz Fidelis" userId="b22cdd93-8c41-44cc-96ad-94582e30880f" providerId="ADAL" clId="{06818C49-1409-4D27-9024-C1F5A71CDFFF}" dt="2022-07-25T09:57:17.085" v="3660" actId="20577"/>
          <ac:spMkLst>
            <pc:docMk/>
            <pc:sldMk cId="0" sldId="939"/>
            <ac:spMk id="3" creationId="{2F238305-6531-47BE-BDFD-2804DA85883E}"/>
          </ac:spMkLst>
        </pc:spChg>
        <pc:spChg chg="mod">
          <ac:chgData name="Xhin Yein Cheah | Advanz Fidelis" userId="b22cdd93-8c41-44cc-96ad-94582e30880f" providerId="ADAL" clId="{06818C49-1409-4D27-9024-C1F5A71CDFFF}" dt="2022-07-25T07:27:09.635" v="630" actId="1076"/>
          <ac:spMkLst>
            <pc:docMk/>
            <pc:sldMk cId="0" sldId="939"/>
            <ac:spMk id="11266" creationId="{EE533A3B-1C82-4642-9382-EB980F2F489B}"/>
          </ac:spMkLst>
        </pc:spChg>
      </pc:sldChg>
      <pc:sldChg chg="modSp">
        <pc:chgData name="Xhin Yein Cheah | Advanz Fidelis" userId="b22cdd93-8c41-44cc-96ad-94582e30880f" providerId="ADAL" clId="{06818C49-1409-4D27-9024-C1F5A71CDFFF}" dt="2022-07-25T07:41:42.097" v="847" actId="2711"/>
        <pc:sldMkLst>
          <pc:docMk/>
          <pc:sldMk cId="0" sldId="993"/>
        </pc:sldMkLst>
        <pc:spChg chg="mod">
          <ac:chgData name="Xhin Yein Cheah | Advanz Fidelis" userId="b22cdd93-8c41-44cc-96ad-94582e30880f" providerId="ADAL" clId="{06818C49-1409-4D27-9024-C1F5A71CDFFF}" dt="2022-07-25T07:41:42.097" v="847" actId="2711"/>
          <ac:spMkLst>
            <pc:docMk/>
            <pc:sldMk cId="0" sldId="993"/>
            <ac:spMk id="17411" creationId="{9FA9EDE2-1E85-4900-A591-A7EE1FD057AD}"/>
          </ac:spMkLst>
        </pc:spChg>
        <pc:spChg chg="mod">
          <ac:chgData name="Xhin Yein Cheah | Advanz Fidelis" userId="b22cdd93-8c41-44cc-96ad-94582e30880f" providerId="ADAL" clId="{06818C49-1409-4D27-9024-C1F5A71CDFFF}" dt="2022-07-25T07:41:42.097" v="847" actId="2711"/>
          <ac:spMkLst>
            <pc:docMk/>
            <pc:sldMk cId="0" sldId="993"/>
            <ac:spMk id="17412" creationId="{BE973D6D-9CA4-4AC6-91A7-5D61C97D0251}"/>
          </ac:spMkLst>
        </pc:spChg>
        <pc:spChg chg="mod">
          <ac:chgData name="Xhin Yein Cheah | Advanz Fidelis" userId="b22cdd93-8c41-44cc-96ad-94582e30880f" providerId="ADAL" clId="{06818C49-1409-4D27-9024-C1F5A71CDFFF}" dt="2022-07-25T07:41:42.097" v="847" actId="2711"/>
          <ac:spMkLst>
            <pc:docMk/>
            <pc:sldMk cId="0" sldId="993"/>
            <ac:spMk id="17413" creationId="{AB9AF496-0DA2-494B-9249-B768B9B765ED}"/>
          </ac:spMkLst>
        </pc:spChg>
        <pc:spChg chg="mod">
          <ac:chgData name="Xhin Yein Cheah | Advanz Fidelis" userId="b22cdd93-8c41-44cc-96ad-94582e30880f" providerId="ADAL" clId="{06818C49-1409-4D27-9024-C1F5A71CDFFF}" dt="2022-07-25T07:41:42.097" v="847" actId="2711"/>
          <ac:spMkLst>
            <pc:docMk/>
            <pc:sldMk cId="0" sldId="993"/>
            <ac:spMk id="17414" creationId="{E7DE8D5F-2048-420E-BD89-9CDDAD3AC2E2}"/>
          </ac:spMkLst>
        </pc:spChg>
        <pc:spChg chg="mod">
          <ac:chgData name="Xhin Yein Cheah | Advanz Fidelis" userId="b22cdd93-8c41-44cc-96ad-94582e30880f" providerId="ADAL" clId="{06818C49-1409-4D27-9024-C1F5A71CDFFF}" dt="2022-07-25T07:41:42.097" v="847" actId="2711"/>
          <ac:spMkLst>
            <pc:docMk/>
            <pc:sldMk cId="0" sldId="993"/>
            <ac:spMk id="17415" creationId="{3DAF014C-F27C-4852-8877-8CCA2F51E252}"/>
          </ac:spMkLst>
        </pc:spChg>
      </pc:sldChg>
      <pc:sldChg chg="addSp delSp modSp mod">
        <pc:chgData name="Xhin Yein Cheah | Advanz Fidelis" userId="b22cdd93-8c41-44cc-96ad-94582e30880f" providerId="ADAL" clId="{06818C49-1409-4D27-9024-C1F5A71CDFFF}" dt="2022-07-25T07:30:08.334" v="705" actId="1076"/>
        <pc:sldMkLst>
          <pc:docMk/>
          <pc:sldMk cId="3442555538" sldId="994"/>
        </pc:sldMkLst>
        <pc:spChg chg="add del mod">
          <ac:chgData name="Xhin Yein Cheah | Advanz Fidelis" userId="b22cdd93-8c41-44cc-96ad-94582e30880f" providerId="ADAL" clId="{06818C49-1409-4D27-9024-C1F5A71CDFFF}" dt="2022-07-25T07:30:08.334" v="705" actId="1076"/>
          <ac:spMkLst>
            <pc:docMk/>
            <pc:sldMk cId="3442555538" sldId="994"/>
            <ac:spMk id="2" creationId="{84814D0A-94C3-4A0A-A960-DE3ED510A0DE}"/>
          </ac:spMkLst>
        </pc:spChg>
        <pc:spChg chg="del">
          <ac:chgData name="Xhin Yein Cheah | Advanz Fidelis" userId="b22cdd93-8c41-44cc-96ad-94582e30880f" providerId="ADAL" clId="{06818C49-1409-4D27-9024-C1F5A71CDFFF}" dt="2022-07-25T07:29:58.219" v="701" actId="478"/>
          <ac:spMkLst>
            <pc:docMk/>
            <pc:sldMk cId="3442555538" sldId="994"/>
            <ac:spMk id="3" creationId="{59A9BE55-8189-492B-8B41-6B0F99EA5BB1}"/>
          </ac:spMkLst>
        </pc:spChg>
        <pc:spChg chg="add del mod">
          <ac:chgData name="Xhin Yein Cheah | Advanz Fidelis" userId="b22cdd93-8c41-44cc-96ad-94582e30880f" providerId="ADAL" clId="{06818C49-1409-4D27-9024-C1F5A71CDFFF}" dt="2022-07-25T07:30:03.683" v="704" actId="478"/>
          <ac:spMkLst>
            <pc:docMk/>
            <pc:sldMk cId="3442555538" sldId="994"/>
            <ac:spMk id="5" creationId="{83760AA9-922F-C229-B4B2-3B629D0623AE}"/>
          </ac:spMkLst>
        </pc:spChg>
        <pc:spChg chg="add del mod">
          <ac:chgData name="Xhin Yein Cheah | Advanz Fidelis" userId="b22cdd93-8c41-44cc-96ad-94582e30880f" providerId="ADAL" clId="{06818C49-1409-4D27-9024-C1F5A71CDFFF}" dt="2022-07-25T07:30:01.514" v="703" actId="478"/>
          <ac:spMkLst>
            <pc:docMk/>
            <pc:sldMk cId="3442555538" sldId="994"/>
            <ac:spMk id="6" creationId="{3566AE24-0DFD-0931-5630-FA62156A7BBC}"/>
          </ac:spMkLst>
        </pc:spChg>
      </pc:sldChg>
      <pc:sldChg chg="modSp mod">
        <pc:chgData name="Xhin Yein Cheah | Advanz Fidelis" userId="b22cdd93-8c41-44cc-96ad-94582e30880f" providerId="ADAL" clId="{06818C49-1409-4D27-9024-C1F5A71CDFFF}" dt="2022-07-25T07:27:25.975" v="639" actId="20577"/>
        <pc:sldMkLst>
          <pc:docMk/>
          <pc:sldMk cId="3410162191" sldId="995"/>
        </pc:sldMkLst>
        <pc:spChg chg="mod">
          <ac:chgData name="Xhin Yein Cheah | Advanz Fidelis" userId="b22cdd93-8c41-44cc-96ad-94582e30880f" providerId="ADAL" clId="{06818C49-1409-4D27-9024-C1F5A71CDFFF}" dt="2022-07-25T07:27:25.975" v="639" actId="20577"/>
          <ac:spMkLst>
            <pc:docMk/>
            <pc:sldMk cId="3410162191" sldId="995"/>
            <ac:spMk id="2" creationId="{65BA5C24-4137-4817-9D06-22E39102C054}"/>
          </ac:spMkLst>
        </pc:spChg>
      </pc:sldChg>
      <pc:sldChg chg="del">
        <pc:chgData name="Xhin Yein Cheah | Advanz Fidelis" userId="b22cdd93-8c41-44cc-96ad-94582e30880f" providerId="ADAL" clId="{06818C49-1409-4D27-9024-C1F5A71CDFFF}" dt="2022-07-25T07:52:42.195" v="1288" actId="47"/>
        <pc:sldMkLst>
          <pc:docMk/>
          <pc:sldMk cId="907535638" sldId="996"/>
        </pc:sldMkLst>
      </pc:sldChg>
      <pc:sldChg chg="del">
        <pc:chgData name="Xhin Yein Cheah | Advanz Fidelis" userId="b22cdd93-8c41-44cc-96ad-94582e30880f" providerId="ADAL" clId="{06818C49-1409-4D27-9024-C1F5A71CDFFF}" dt="2022-07-26T03:30:22.049" v="7464" actId="47"/>
        <pc:sldMkLst>
          <pc:docMk/>
          <pc:sldMk cId="3155065336" sldId="997"/>
        </pc:sldMkLst>
      </pc:sldChg>
      <pc:sldChg chg="del">
        <pc:chgData name="Xhin Yein Cheah | Advanz Fidelis" userId="b22cdd93-8c41-44cc-96ad-94582e30880f" providerId="ADAL" clId="{06818C49-1409-4D27-9024-C1F5A71CDFFF}" dt="2022-07-26T03:30:22.049" v="7464" actId="47"/>
        <pc:sldMkLst>
          <pc:docMk/>
          <pc:sldMk cId="3090032964" sldId="998"/>
        </pc:sldMkLst>
      </pc:sldChg>
      <pc:sldChg chg="del">
        <pc:chgData name="Xhin Yein Cheah | Advanz Fidelis" userId="b22cdd93-8c41-44cc-96ad-94582e30880f" providerId="ADAL" clId="{06818C49-1409-4D27-9024-C1F5A71CDFFF}" dt="2022-07-26T03:30:22.049" v="7464" actId="47"/>
        <pc:sldMkLst>
          <pc:docMk/>
          <pc:sldMk cId="3156557297" sldId="999"/>
        </pc:sldMkLst>
      </pc:sldChg>
      <pc:sldChg chg="del">
        <pc:chgData name="Xhin Yein Cheah | Advanz Fidelis" userId="b22cdd93-8c41-44cc-96ad-94582e30880f" providerId="ADAL" clId="{06818C49-1409-4D27-9024-C1F5A71CDFFF}" dt="2022-07-26T03:30:22.049" v="7464" actId="47"/>
        <pc:sldMkLst>
          <pc:docMk/>
          <pc:sldMk cId="2551991629" sldId="1000"/>
        </pc:sldMkLst>
      </pc:sldChg>
      <pc:sldChg chg="del">
        <pc:chgData name="Xhin Yein Cheah | Advanz Fidelis" userId="b22cdd93-8c41-44cc-96ad-94582e30880f" providerId="ADAL" clId="{06818C49-1409-4D27-9024-C1F5A71CDFFF}" dt="2022-07-26T03:30:22.049" v="7464" actId="47"/>
        <pc:sldMkLst>
          <pc:docMk/>
          <pc:sldMk cId="1713546009" sldId="1001"/>
        </pc:sldMkLst>
      </pc:sldChg>
      <pc:sldChg chg="del">
        <pc:chgData name="Xhin Yein Cheah | Advanz Fidelis" userId="b22cdd93-8c41-44cc-96ad-94582e30880f" providerId="ADAL" clId="{06818C49-1409-4D27-9024-C1F5A71CDFFF}" dt="2022-07-26T03:30:22.049" v="7464" actId="47"/>
        <pc:sldMkLst>
          <pc:docMk/>
          <pc:sldMk cId="3234721731" sldId="1002"/>
        </pc:sldMkLst>
      </pc:sldChg>
      <pc:sldChg chg="del">
        <pc:chgData name="Xhin Yein Cheah | Advanz Fidelis" userId="b22cdd93-8c41-44cc-96ad-94582e30880f" providerId="ADAL" clId="{06818C49-1409-4D27-9024-C1F5A71CDFFF}" dt="2022-07-26T03:30:22.049" v="7464" actId="47"/>
        <pc:sldMkLst>
          <pc:docMk/>
          <pc:sldMk cId="3801472523" sldId="1003"/>
        </pc:sldMkLst>
      </pc:sldChg>
      <pc:sldChg chg="del">
        <pc:chgData name="Xhin Yein Cheah | Advanz Fidelis" userId="b22cdd93-8c41-44cc-96ad-94582e30880f" providerId="ADAL" clId="{06818C49-1409-4D27-9024-C1F5A71CDFFF}" dt="2022-07-26T03:30:22.049" v="7464" actId="47"/>
        <pc:sldMkLst>
          <pc:docMk/>
          <pc:sldMk cId="2462491601" sldId="1004"/>
        </pc:sldMkLst>
      </pc:sldChg>
      <pc:sldChg chg="del">
        <pc:chgData name="Xhin Yein Cheah | Advanz Fidelis" userId="b22cdd93-8c41-44cc-96ad-94582e30880f" providerId="ADAL" clId="{06818C49-1409-4D27-9024-C1F5A71CDFFF}" dt="2022-07-26T03:30:22.049" v="7464" actId="47"/>
        <pc:sldMkLst>
          <pc:docMk/>
          <pc:sldMk cId="3226264590" sldId="1007"/>
        </pc:sldMkLst>
      </pc:sldChg>
      <pc:sldChg chg="del">
        <pc:chgData name="Xhin Yein Cheah | Advanz Fidelis" userId="b22cdd93-8c41-44cc-96ad-94582e30880f" providerId="ADAL" clId="{06818C49-1409-4D27-9024-C1F5A71CDFFF}" dt="2022-07-26T03:30:22.049" v="7464" actId="47"/>
        <pc:sldMkLst>
          <pc:docMk/>
          <pc:sldMk cId="2759349325" sldId="1008"/>
        </pc:sldMkLst>
      </pc:sldChg>
      <pc:sldChg chg="del">
        <pc:chgData name="Xhin Yein Cheah | Advanz Fidelis" userId="b22cdd93-8c41-44cc-96ad-94582e30880f" providerId="ADAL" clId="{06818C49-1409-4D27-9024-C1F5A71CDFFF}" dt="2022-07-26T03:30:22.049" v="7464" actId="47"/>
        <pc:sldMkLst>
          <pc:docMk/>
          <pc:sldMk cId="3176728999" sldId="1009"/>
        </pc:sldMkLst>
      </pc:sldChg>
      <pc:sldChg chg="del">
        <pc:chgData name="Xhin Yein Cheah | Advanz Fidelis" userId="b22cdd93-8c41-44cc-96ad-94582e30880f" providerId="ADAL" clId="{06818C49-1409-4D27-9024-C1F5A71CDFFF}" dt="2022-07-26T03:30:22.049" v="7464" actId="47"/>
        <pc:sldMkLst>
          <pc:docMk/>
          <pc:sldMk cId="2710061820" sldId="1010"/>
        </pc:sldMkLst>
      </pc:sldChg>
      <pc:sldChg chg="del">
        <pc:chgData name="Xhin Yein Cheah | Advanz Fidelis" userId="b22cdd93-8c41-44cc-96ad-94582e30880f" providerId="ADAL" clId="{06818C49-1409-4D27-9024-C1F5A71CDFFF}" dt="2022-07-26T03:30:22.049" v="7464" actId="47"/>
        <pc:sldMkLst>
          <pc:docMk/>
          <pc:sldMk cId="2926498455" sldId="1011"/>
        </pc:sldMkLst>
      </pc:sldChg>
      <pc:sldChg chg="del">
        <pc:chgData name="Xhin Yein Cheah | Advanz Fidelis" userId="b22cdd93-8c41-44cc-96ad-94582e30880f" providerId="ADAL" clId="{06818C49-1409-4D27-9024-C1F5A71CDFFF}" dt="2022-07-26T03:30:22.049" v="7464" actId="47"/>
        <pc:sldMkLst>
          <pc:docMk/>
          <pc:sldMk cId="557714876" sldId="1012"/>
        </pc:sldMkLst>
      </pc:sldChg>
      <pc:sldChg chg="del">
        <pc:chgData name="Xhin Yein Cheah | Advanz Fidelis" userId="b22cdd93-8c41-44cc-96ad-94582e30880f" providerId="ADAL" clId="{06818C49-1409-4D27-9024-C1F5A71CDFFF}" dt="2022-07-26T03:30:22.049" v="7464" actId="47"/>
        <pc:sldMkLst>
          <pc:docMk/>
          <pc:sldMk cId="346645309" sldId="1014"/>
        </pc:sldMkLst>
      </pc:sldChg>
      <pc:sldChg chg="del">
        <pc:chgData name="Xhin Yein Cheah | Advanz Fidelis" userId="b22cdd93-8c41-44cc-96ad-94582e30880f" providerId="ADAL" clId="{06818C49-1409-4D27-9024-C1F5A71CDFFF}" dt="2022-07-26T03:30:22.049" v="7464" actId="47"/>
        <pc:sldMkLst>
          <pc:docMk/>
          <pc:sldMk cId="3101092915" sldId="1015"/>
        </pc:sldMkLst>
      </pc:sldChg>
      <pc:sldChg chg="del">
        <pc:chgData name="Xhin Yein Cheah | Advanz Fidelis" userId="b22cdd93-8c41-44cc-96ad-94582e30880f" providerId="ADAL" clId="{06818C49-1409-4D27-9024-C1F5A71CDFFF}" dt="2022-07-26T03:30:22.049" v="7464" actId="47"/>
        <pc:sldMkLst>
          <pc:docMk/>
          <pc:sldMk cId="1231837084" sldId="1016"/>
        </pc:sldMkLst>
      </pc:sldChg>
      <pc:sldChg chg="del">
        <pc:chgData name="Xhin Yein Cheah | Advanz Fidelis" userId="b22cdd93-8c41-44cc-96ad-94582e30880f" providerId="ADAL" clId="{06818C49-1409-4D27-9024-C1F5A71CDFFF}" dt="2022-07-26T03:30:22.049" v="7464" actId="47"/>
        <pc:sldMkLst>
          <pc:docMk/>
          <pc:sldMk cId="823233603" sldId="1017"/>
        </pc:sldMkLst>
      </pc:sldChg>
      <pc:sldChg chg="del">
        <pc:chgData name="Xhin Yein Cheah | Advanz Fidelis" userId="b22cdd93-8c41-44cc-96ad-94582e30880f" providerId="ADAL" clId="{06818C49-1409-4D27-9024-C1F5A71CDFFF}" dt="2022-07-26T03:30:22.049" v="7464" actId="47"/>
        <pc:sldMkLst>
          <pc:docMk/>
          <pc:sldMk cId="316438215" sldId="1018"/>
        </pc:sldMkLst>
      </pc:sldChg>
      <pc:sldChg chg="del">
        <pc:chgData name="Xhin Yein Cheah | Advanz Fidelis" userId="b22cdd93-8c41-44cc-96ad-94582e30880f" providerId="ADAL" clId="{06818C49-1409-4D27-9024-C1F5A71CDFFF}" dt="2022-07-26T03:30:22.049" v="7464" actId="47"/>
        <pc:sldMkLst>
          <pc:docMk/>
          <pc:sldMk cId="1939067599" sldId="1019"/>
        </pc:sldMkLst>
      </pc:sldChg>
      <pc:sldChg chg="del">
        <pc:chgData name="Xhin Yein Cheah | Advanz Fidelis" userId="b22cdd93-8c41-44cc-96ad-94582e30880f" providerId="ADAL" clId="{06818C49-1409-4D27-9024-C1F5A71CDFFF}" dt="2022-07-26T03:30:22.049" v="7464" actId="47"/>
        <pc:sldMkLst>
          <pc:docMk/>
          <pc:sldMk cId="2215021538" sldId="1020"/>
        </pc:sldMkLst>
      </pc:sldChg>
      <pc:sldChg chg="del">
        <pc:chgData name="Xhin Yein Cheah | Advanz Fidelis" userId="b22cdd93-8c41-44cc-96ad-94582e30880f" providerId="ADAL" clId="{06818C49-1409-4D27-9024-C1F5A71CDFFF}" dt="2022-07-26T03:30:22.049" v="7464" actId="47"/>
        <pc:sldMkLst>
          <pc:docMk/>
          <pc:sldMk cId="3313259532" sldId="1021"/>
        </pc:sldMkLst>
      </pc:sldChg>
      <pc:sldChg chg="del">
        <pc:chgData name="Xhin Yein Cheah | Advanz Fidelis" userId="b22cdd93-8c41-44cc-96ad-94582e30880f" providerId="ADAL" clId="{06818C49-1409-4D27-9024-C1F5A71CDFFF}" dt="2022-07-26T03:30:22.049" v="7464" actId="47"/>
        <pc:sldMkLst>
          <pc:docMk/>
          <pc:sldMk cId="2880575530" sldId="1022"/>
        </pc:sldMkLst>
      </pc:sldChg>
      <pc:sldChg chg="del">
        <pc:chgData name="Xhin Yein Cheah | Advanz Fidelis" userId="b22cdd93-8c41-44cc-96ad-94582e30880f" providerId="ADAL" clId="{06818C49-1409-4D27-9024-C1F5A71CDFFF}" dt="2022-07-26T03:30:22.049" v="7464" actId="47"/>
        <pc:sldMkLst>
          <pc:docMk/>
          <pc:sldMk cId="2954116147" sldId="1023"/>
        </pc:sldMkLst>
      </pc:sldChg>
      <pc:sldChg chg="del">
        <pc:chgData name="Xhin Yein Cheah | Advanz Fidelis" userId="b22cdd93-8c41-44cc-96ad-94582e30880f" providerId="ADAL" clId="{06818C49-1409-4D27-9024-C1F5A71CDFFF}" dt="2022-07-26T03:30:22.049" v="7464" actId="47"/>
        <pc:sldMkLst>
          <pc:docMk/>
          <pc:sldMk cId="1879137025" sldId="1025"/>
        </pc:sldMkLst>
      </pc:sldChg>
      <pc:sldChg chg="addSp delSp modSp mod">
        <pc:chgData name="Xhin Yein Cheah | Advanz Fidelis" userId="b22cdd93-8c41-44cc-96ad-94582e30880f" providerId="ADAL" clId="{06818C49-1409-4D27-9024-C1F5A71CDFFF}" dt="2022-07-26T09:43:59.303" v="10385" actId="20577"/>
        <pc:sldMkLst>
          <pc:docMk/>
          <pc:sldMk cId="3046618980" sldId="1026"/>
        </pc:sldMkLst>
        <pc:spChg chg="mod">
          <ac:chgData name="Xhin Yein Cheah | Advanz Fidelis" userId="b22cdd93-8c41-44cc-96ad-94582e30880f" providerId="ADAL" clId="{06818C49-1409-4D27-9024-C1F5A71CDFFF}" dt="2022-07-25T09:09:51.214" v="2717" actId="1076"/>
          <ac:spMkLst>
            <pc:docMk/>
            <pc:sldMk cId="3046618980" sldId="1026"/>
            <ac:spMk id="2" creationId="{194282E8-71FD-4154-BF42-A6DC8DDD1490}"/>
          </ac:spMkLst>
        </pc:spChg>
        <pc:spChg chg="del mod">
          <ac:chgData name="Xhin Yein Cheah | Advanz Fidelis" userId="b22cdd93-8c41-44cc-96ad-94582e30880f" providerId="ADAL" clId="{06818C49-1409-4D27-9024-C1F5A71CDFFF}" dt="2022-07-25T08:53:36.620" v="2446" actId="478"/>
          <ac:spMkLst>
            <pc:docMk/>
            <pc:sldMk cId="3046618980" sldId="1026"/>
            <ac:spMk id="3" creationId="{9B176199-C3D5-4D02-BFF6-208C2137C889}"/>
          </ac:spMkLst>
        </pc:spChg>
        <pc:spChg chg="del">
          <ac:chgData name="Xhin Yein Cheah | Advanz Fidelis" userId="b22cdd93-8c41-44cc-96ad-94582e30880f" providerId="ADAL" clId="{06818C49-1409-4D27-9024-C1F5A71CDFFF}" dt="2022-07-25T08:53:33.635" v="2443" actId="478"/>
          <ac:spMkLst>
            <pc:docMk/>
            <pc:sldMk cId="3046618980" sldId="1026"/>
            <ac:spMk id="6" creationId="{60C77927-8881-4046-A9D3-C5AB5BD7E53D}"/>
          </ac:spMkLst>
        </pc:spChg>
        <pc:spChg chg="add del mod">
          <ac:chgData name="Xhin Yein Cheah | Advanz Fidelis" userId="b22cdd93-8c41-44cc-96ad-94582e30880f" providerId="ADAL" clId="{06818C49-1409-4D27-9024-C1F5A71CDFFF}" dt="2022-07-25T09:09:27.881" v="2705" actId="478"/>
          <ac:spMkLst>
            <pc:docMk/>
            <pc:sldMk cId="3046618980" sldId="1026"/>
            <ac:spMk id="11" creationId="{32C7520E-3D52-DF37-92BA-66E8472E56F2}"/>
          </ac:spMkLst>
        </pc:spChg>
        <pc:spChg chg="del mod">
          <ac:chgData name="Xhin Yein Cheah | Advanz Fidelis" userId="b22cdd93-8c41-44cc-96ad-94582e30880f" providerId="ADAL" clId="{06818C49-1409-4D27-9024-C1F5A71CDFFF}" dt="2022-07-25T08:53:38.236" v="2448" actId="478"/>
          <ac:spMkLst>
            <pc:docMk/>
            <pc:sldMk cId="3046618980" sldId="1026"/>
            <ac:spMk id="12" creationId="{B25B2950-3EDE-4135-A5ED-DDAA3757515A}"/>
          </ac:spMkLst>
        </pc:spChg>
        <pc:spChg chg="add mod">
          <ac:chgData name="Xhin Yein Cheah | Advanz Fidelis" userId="b22cdd93-8c41-44cc-96ad-94582e30880f" providerId="ADAL" clId="{06818C49-1409-4D27-9024-C1F5A71CDFFF}" dt="2022-07-26T09:43:24.783" v="10331" actId="20577"/>
          <ac:spMkLst>
            <pc:docMk/>
            <pc:sldMk cId="3046618980" sldId="1026"/>
            <ac:spMk id="13" creationId="{F891A4B2-057D-4D00-8C43-D130BCB74A83}"/>
          </ac:spMkLst>
        </pc:spChg>
        <pc:spChg chg="add mod">
          <ac:chgData name="Xhin Yein Cheah | Advanz Fidelis" userId="b22cdd93-8c41-44cc-96ad-94582e30880f" providerId="ADAL" clId="{06818C49-1409-4D27-9024-C1F5A71CDFFF}" dt="2022-07-26T09:43:35.112" v="10354" actId="20577"/>
          <ac:spMkLst>
            <pc:docMk/>
            <pc:sldMk cId="3046618980" sldId="1026"/>
            <ac:spMk id="15" creationId="{FD65CDEB-6BCB-BEDC-5F31-148A7CF27FAA}"/>
          </ac:spMkLst>
        </pc:spChg>
        <pc:spChg chg="add mod">
          <ac:chgData name="Xhin Yein Cheah | Advanz Fidelis" userId="b22cdd93-8c41-44cc-96ad-94582e30880f" providerId="ADAL" clId="{06818C49-1409-4D27-9024-C1F5A71CDFFF}" dt="2022-07-25T09:14:31.340" v="2886" actId="1076"/>
          <ac:spMkLst>
            <pc:docMk/>
            <pc:sldMk cId="3046618980" sldId="1026"/>
            <ac:spMk id="16" creationId="{EE396CF3-5E9F-9B2B-5091-E7171B36DBAE}"/>
          </ac:spMkLst>
        </pc:spChg>
        <pc:spChg chg="add mod">
          <ac:chgData name="Xhin Yein Cheah | Advanz Fidelis" userId="b22cdd93-8c41-44cc-96ad-94582e30880f" providerId="ADAL" clId="{06818C49-1409-4D27-9024-C1F5A71CDFFF}" dt="2022-07-26T09:43:47.231" v="10369" actId="20577"/>
          <ac:spMkLst>
            <pc:docMk/>
            <pc:sldMk cId="3046618980" sldId="1026"/>
            <ac:spMk id="18" creationId="{548B52C2-70A8-2AD4-0CDB-B70D6F48BBAB}"/>
          </ac:spMkLst>
        </pc:spChg>
        <pc:spChg chg="del">
          <ac:chgData name="Xhin Yein Cheah | Advanz Fidelis" userId="b22cdd93-8c41-44cc-96ad-94582e30880f" providerId="ADAL" clId="{06818C49-1409-4D27-9024-C1F5A71CDFFF}" dt="2022-07-25T08:53:34.907" v="2444" actId="478"/>
          <ac:spMkLst>
            <pc:docMk/>
            <pc:sldMk cId="3046618980" sldId="1026"/>
            <ac:spMk id="19" creationId="{777784FA-EC71-43F6-81A1-826E23B6A995}"/>
          </ac:spMkLst>
        </pc:spChg>
        <pc:spChg chg="add mod">
          <ac:chgData name="Xhin Yein Cheah | Advanz Fidelis" userId="b22cdd93-8c41-44cc-96ad-94582e30880f" providerId="ADAL" clId="{06818C49-1409-4D27-9024-C1F5A71CDFFF}" dt="2022-07-26T09:43:59.303" v="10385" actId="20577"/>
          <ac:spMkLst>
            <pc:docMk/>
            <pc:sldMk cId="3046618980" sldId="1026"/>
            <ac:spMk id="19" creationId="{EB123B07-9AD6-C2D8-7948-EE9468224BAB}"/>
          </ac:spMkLst>
        </pc:spChg>
        <pc:spChg chg="add del mod">
          <ac:chgData name="Xhin Yein Cheah | Advanz Fidelis" userId="b22cdd93-8c41-44cc-96ad-94582e30880f" providerId="ADAL" clId="{06818C49-1409-4D27-9024-C1F5A71CDFFF}" dt="2022-07-25T09:09:26.773" v="2704" actId="478"/>
          <ac:spMkLst>
            <pc:docMk/>
            <pc:sldMk cId="3046618980" sldId="1026"/>
            <ac:spMk id="21" creationId="{71188884-1E11-1EC0-4EB0-21947DA68844}"/>
          </ac:spMkLst>
        </pc:spChg>
        <pc:spChg chg="add del mod">
          <ac:chgData name="Xhin Yein Cheah | Advanz Fidelis" userId="b22cdd93-8c41-44cc-96ad-94582e30880f" providerId="ADAL" clId="{06818C49-1409-4D27-9024-C1F5A71CDFFF}" dt="2022-07-25T09:09:29.095" v="2706" actId="478"/>
          <ac:spMkLst>
            <pc:docMk/>
            <pc:sldMk cId="3046618980" sldId="1026"/>
            <ac:spMk id="22" creationId="{B61CAFE0-4E0D-C90D-4C27-46616B97FBFF}"/>
          </ac:spMkLst>
        </pc:spChg>
        <pc:spChg chg="add mod">
          <ac:chgData name="Xhin Yein Cheah | Advanz Fidelis" userId="b22cdd93-8c41-44cc-96ad-94582e30880f" providerId="ADAL" clId="{06818C49-1409-4D27-9024-C1F5A71CDFFF}" dt="2022-07-25T09:14:13.902" v="2879" actId="14100"/>
          <ac:spMkLst>
            <pc:docMk/>
            <pc:sldMk cId="3046618980" sldId="1026"/>
            <ac:spMk id="23" creationId="{BAECBC37-3D5D-5E25-E6EF-A9688D867918}"/>
          </ac:spMkLst>
        </pc:spChg>
        <pc:spChg chg="add mod">
          <ac:chgData name="Xhin Yein Cheah | Advanz Fidelis" userId="b22cdd93-8c41-44cc-96ad-94582e30880f" providerId="ADAL" clId="{06818C49-1409-4D27-9024-C1F5A71CDFFF}" dt="2022-07-25T09:14:48.280" v="2892" actId="1076"/>
          <ac:spMkLst>
            <pc:docMk/>
            <pc:sldMk cId="3046618980" sldId="1026"/>
            <ac:spMk id="24" creationId="{EFA4F360-347B-9D9B-4F08-6FC9DA5C1B22}"/>
          </ac:spMkLst>
        </pc:spChg>
        <pc:spChg chg="add mod">
          <ac:chgData name="Xhin Yein Cheah | Advanz Fidelis" userId="b22cdd93-8c41-44cc-96ad-94582e30880f" providerId="ADAL" clId="{06818C49-1409-4D27-9024-C1F5A71CDFFF}" dt="2022-07-25T09:14:50.852" v="2893" actId="1076"/>
          <ac:spMkLst>
            <pc:docMk/>
            <pc:sldMk cId="3046618980" sldId="1026"/>
            <ac:spMk id="25" creationId="{9E3FB4D5-E18A-AA49-6AEE-5D060E33A11A}"/>
          </ac:spMkLst>
        </pc:spChg>
        <pc:spChg chg="add mod">
          <ac:chgData name="Xhin Yein Cheah | Advanz Fidelis" userId="b22cdd93-8c41-44cc-96ad-94582e30880f" providerId="ADAL" clId="{06818C49-1409-4D27-9024-C1F5A71CDFFF}" dt="2022-07-25T09:14:56.558" v="2894" actId="1076"/>
          <ac:spMkLst>
            <pc:docMk/>
            <pc:sldMk cId="3046618980" sldId="1026"/>
            <ac:spMk id="26" creationId="{1565FD99-9824-B44A-9BEC-BEBCD58ED9DA}"/>
          </ac:spMkLst>
        </pc:spChg>
        <pc:picChg chg="add del mod modCrop">
          <ac:chgData name="Xhin Yein Cheah | Advanz Fidelis" userId="b22cdd93-8c41-44cc-96ad-94582e30880f" providerId="ADAL" clId="{06818C49-1409-4D27-9024-C1F5A71CDFFF}" dt="2022-07-25T09:00:28.474" v="2472" actId="478"/>
          <ac:picMkLst>
            <pc:docMk/>
            <pc:sldMk cId="3046618980" sldId="1026"/>
            <ac:picMk id="8" creationId="{7231FB9E-1500-99C0-2C24-38E8D16DE27E}"/>
          </ac:picMkLst>
        </pc:picChg>
        <pc:picChg chg="add del mod modCrop">
          <ac:chgData name="Xhin Yein Cheah | Advanz Fidelis" userId="b22cdd93-8c41-44cc-96ad-94582e30880f" providerId="ADAL" clId="{06818C49-1409-4D27-9024-C1F5A71CDFFF}" dt="2022-07-26T09:43:26.208" v="10332" actId="478"/>
          <ac:picMkLst>
            <pc:docMk/>
            <pc:sldMk cId="3046618980" sldId="1026"/>
            <ac:picMk id="10" creationId="{621C3A82-11F7-30D6-144D-5416960B2324}"/>
          </ac:picMkLst>
        </pc:picChg>
        <pc:picChg chg="add del mod">
          <ac:chgData name="Xhin Yein Cheah | Advanz Fidelis" userId="b22cdd93-8c41-44cc-96ad-94582e30880f" providerId="ADAL" clId="{06818C49-1409-4D27-9024-C1F5A71CDFFF}" dt="2022-07-26T09:43:16.973" v="10317" actId="478"/>
          <ac:picMkLst>
            <pc:docMk/>
            <pc:sldMk cId="3046618980" sldId="1026"/>
            <ac:picMk id="14" creationId="{FBB4A7DB-119A-C1F8-1E5F-67AB43A113E5}"/>
          </ac:picMkLst>
        </pc:picChg>
        <pc:picChg chg="add del mod modCrop">
          <ac:chgData name="Xhin Yein Cheah | Advanz Fidelis" userId="b22cdd93-8c41-44cc-96ad-94582e30880f" providerId="ADAL" clId="{06818C49-1409-4D27-9024-C1F5A71CDFFF}" dt="2022-07-26T09:43:48.884" v="10370" actId="478"/>
          <ac:picMkLst>
            <pc:docMk/>
            <pc:sldMk cId="3046618980" sldId="1026"/>
            <ac:picMk id="17" creationId="{535FA4FF-553A-1D3C-9A63-9D689D6077C0}"/>
          </ac:picMkLst>
        </pc:picChg>
        <pc:picChg chg="add del mod modCrop">
          <ac:chgData name="Xhin Yein Cheah | Advanz Fidelis" userId="b22cdd93-8c41-44cc-96ad-94582e30880f" providerId="ADAL" clId="{06818C49-1409-4D27-9024-C1F5A71CDFFF}" dt="2022-07-26T09:43:36.926" v="10355" actId="478"/>
          <ac:picMkLst>
            <pc:docMk/>
            <pc:sldMk cId="3046618980" sldId="1026"/>
            <ac:picMk id="20" creationId="{CC7FAA48-C9A1-72B1-AEFF-283EE21A4FEC}"/>
          </ac:picMkLst>
        </pc:picChg>
        <pc:cxnChg chg="del">
          <ac:chgData name="Xhin Yein Cheah | Advanz Fidelis" userId="b22cdd93-8c41-44cc-96ad-94582e30880f" providerId="ADAL" clId="{06818C49-1409-4D27-9024-C1F5A71CDFFF}" dt="2022-07-25T08:53:38.902" v="2449" actId="478"/>
          <ac:cxnSpMkLst>
            <pc:docMk/>
            <pc:sldMk cId="3046618980" sldId="1026"/>
            <ac:cxnSpMk id="7" creationId="{266321E4-1122-41F7-A7D5-D5593C1F8432}"/>
          </ac:cxnSpMkLst>
        </pc:cxnChg>
      </pc:sldChg>
      <pc:sldChg chg="del">
        <pc:chgData name="Xhin Yein Cheah | Advanz Fidelis" userId="b22cdd93-8c41-44cc-96ad-94582e30880f" providerId="ADAL" clId="{06818C49-1409-4D27-9024-C1F5A71CDFFF}" dt="2022-07-25T09:58:05.898" v="3703" actId="47"/>
        <pc:sldMkLst>
          <pc:docMk/>
          <pc:sldMk cId="2178931080" sldId="1027"/>
        </pc:sldMkLst>
      </pc:sldChg>
      <pc:sldChg chg="del">
        <pc:chgData name="Xhin Yein Cheah | Advanz Fidelis" userId="b22cdd93-8c41-44cc-96ad-94582e30880f" providerId="ADAL" clId="{06818C49-1409-4D27-9024-C1F5A71CDFFF}" dt="2022-07-26T01:57:42.410" v="5782" actId="47"/>
        <pc:sldMkLst>
          <pc:docMk/>
          <pc:sldMk cId="1599153077" sldId="1028"/>
        </pc:sldMkLst>
      </pc:sldChg>
      <pc:sldChg chg="delSp modSp del mod">
        <pc:chgData name="Xhin Yein Cheah | Advanz Fidelis" userId="b22cdd93-8c41-44cc-96ad-94582e30880f" providerId="ADAL" clId="{06818C49-1409-4D27-9024-C1F5A71CDFFF}" dt="2022-07-26T02:24:39.153" v="5866" actId="47"/>
        <pc:sldMkLst>
          <pc:docMk/>
          <pc:sldMk cId="172400577" sldId="1029"/>
        </pc:sldMkLst>
        <pc:spChg chg="mod">
          <ac:chgData name="Xhin Yein Cheah | Advanz Fidelis" userId="b22cdd93-8c41-44cc-96ad-94582e30880f" providerId="ADAL" clId="{06818C49-1409-4D27-9024-C1F5A71CDFFF}" dt="2022-07-26T01:58:16.977" v="5829" actId="1076"/>
          <ac:spMkLst>
            <pc:docMk/>
            <pc:sldMk cId="172400577" sldId="1029"/>
            <ac:spMk id="2" creationId="{194282E8-71FD-4154-BF42-A6DC8DDD1490}"/>
          </ac:spMkLst>
        </pc:spChg>
        <pc:spChg chg="del mod">
          <ac:chgData name="Xhin Yein Cheah | Advanz Fidelis" userId="b22cdd93-8c41-44cc-96ad-94582e30880f" providerId="ADAL" clId="{06818C49-1409-4D27-9024-C1F5A71CDFFF}" dt="2022-07-26T01:58:10.235" v="5825" actId="478"/>
          <ac:spMkLst>
            <pc:docMk/>
            <pc:sldMk cId="172400577" sldId="1029"/>
            <ac:spMk id="3" creationId="{9B176199-C3D5-4D02-BFF6-208C2137C889}"/>
          </ac:spMkLst>
        </pc:spChg>
        <pc:spChg chg="del">
          <ac:chgData name="Xhin Yein Cheah | Advanz Fidelis" userId="b22cdd93-8c41-44cc-96ad-94582e30880f" providerId="ADAL" clId="{06818C49-1409-4D27-9024-C1F5A71CDFFF}" dt="2022-07-26T01:58:07.366" v="5822" actId="478"/>
          <ac:spMkLst>
            <pc:docMk/>
            <pc:sldMk cId="172400577" sldId="1029"/>
            <ac:spMk id="6" creationId="{60C77927-8881-4046-A9D3-C5AB5BD7E53D}"/>
          </ac:spMkLst>
        </pc:spChg>
        <pc:spChg chg="del">
          <ac:chgData name="Xhin Yein Cheah | Advanz Fidelis" userId="b22cdd93-8c41-44cc-96ad-94582e30880f" providerId="ADAL" clId="{06818C49-1409-4D27-9024-C1F5A71CDFFF}" dt="2022-07-26T01:58:10.835" v="5826" actId="478"/>
          <ac:spMkLst>
            <pc:docMk/>
            <pc:sldMk cId="172400577" sldId="1029"/>
            <ac:spMk id="9" creationId="{A65C1C4A-121F-466F-8E59-87E924AD8CF5}"/>
          </ac:spMkLst>
        </pc:spChg>
        <pc:spChg chg="del">
          <ac:chgData name="Xhin Yein Cheah | Advanz Fidelis" userId="b22cdd93-8c41-44cc-96ad-94582e30880f" providerId="ADAL" clId="{06818C49-1409-4D27-9024-C1F5A71CDFFF}" dt="2022-07-26T01:58:11.937" v="5827" actId="478"/>
          <ac:spMkLst>
            <pc:docMk/>
            <pc:sldMk cId="172400577" sldId="1029"/>
            <ac:spMk id="13" creationId="{EFB68971-2FCD-48BC-B09C-D7BFAC64DFB0}"/>
          </ac:spMkLst>
        </pc:spChg>
        <pc:spChg chg="del">
          <ac:chgData name="Xhin Yein Cheah | Advanz Fidelis" userId="b22cdd93-8c41-44cc-96ad-94582e30880f" providerId="ADAL" clId="{06818C49-1409-4D27-9024-C1F5A71CDFFF}" dt="2022-07-26T01:58:13.763" v="5828" actId="478"/>
          <ac:spMkLst>
            <pc:docMk/>
            <pc:sldMk cId="172400577" sldId="1029"/>
            <ac:spMk id="14" creationId="{ADE132A7-B059-49D3-9AAC-61B1E3F80708}"/>
          </ac:spMkLst>
        </pc:spChg>
        <pc:spChg chg="del">
          <ac:chgData name="Xhin Yein Cheah | Advanz Fidelis" userId="b22cdd93-8c41-44cc-96ad-94582e30880f" providerId="ADAL" clId="{06818C49-1409-4D27-9024-C1F5A71CDFFF}" dt="2022-07-26T01:58:08.461" v="5823" actId="478"/>
          <ac:spMkLst>
            <pc:docMk/>
            <pc:sldMk cId="172400577" sldId="1029"/>
            <ac:spMk id="19" creationId="{777784FA-EC71-43F6-81A1-826E23B6A995}"/>
          </ac:spMkLst>
        </pc:spChg>
      </pc:sldChg>
      <pc:sldChg chg="del">
        <pc:chgData name="Xhin Yein Cheah | Advanz Fidelis" userId="b22cdd93-8c41-44cc-96ad-94582e30880f" providerId="ADAL" clId="{06818C49-1409-4D27-9024-C1F5A71CDFFF}" dt="2022-07-26T03:30:22.049" v="7464" actId="47"/>
        <pc:sldMkLst>
          <pc:docMk/>
          <pc:sldMk cId="642782642" sldId="1031"/>
        </pc:sldMkLst>
      </pc:sldChg>
      <pc:sldChg chg="del">
        <pc:chgData name="Xhin Yein Cheah | Advanz Fidelis" userId="b22cdd93-8c41-44cc-96ad-94582e30880f" providerId="ADAL" clId="{06818C49-1409-4D27-9024-C1F5A71CDFFF}" dt="2022-07-26T03:30:22.049" v="7464" actId="47"/>
        <pc:sldMkLst>
          <pc:docMk/>
          <pc:sldMk cId="4005513928" sldId="1032"/>
        </pc:sldMkLst>
      </pc:sldChg>
      <pc:sldChg chg="del">
        <pc:chgData name="Xhin Yein Cheah | Advanz Fidelis" userId="b22cdd93-8c41-44cc-96ad-94582e30880f" providerId="ADAL" clId="{06818C49-1409-4D27-9024-C1F5A71CDFFF}" dt="2022-07-26T03:30:22.049" v="7464" actId="47"/>
        <pc:sldMkLst>
          <pc:docMk/>
          <pc:sldMk cId="3348110940" sldId="1033"/>
        </pc:sldMkLst>
      </pc:sldChg>
      <pc:sldChg chg="del">
        <pc:chgData name="Xhin Yein Cheah | Advanz Fidelis" userId="b22cdd93-8c41-44cc-96ad-94582e30880f" providerId="ADAL" clId="{06818C49-1409-4D27-9024-C1F5A71CDFFF}" dt="2022-07-26T03:30:22.049" v="7464" actId="47"/>
        <pc:sldMkLst>
          <pc:docMk/>
          <pc:sldMk cId="302059655" sldId="1034"/>
        </pc:sldMkLst>
      </pc:sldChg>
      <pc:sldChg chg="del">
        <pc:chgData name="Xhin Yein Cheah | Advanz Fidelis" userId="b22cdd93-8c41-44cc-96ad-94582e30880f" providerId="ADAL" clId="{06818C49-1409-4D27-9024-C1F5A71CDFFF}" dt="2022-07-26T03:30:22.049" v="7464" actId="47"/>
        <pc:sldMkLst>
          <pc:docMk/>
          <pc:sldMk cId="1064247816" sldId="1035"/>
        </pc:sldMkLst>
      </pc:sldChg>
      <pc:sldChg chg="addSp delSp modSp mod">
        <pc:chgData name="Xhin Yein Cheah | Advanz Fidelis" userId="b22cdd93-8c41-44cc-96ad-94582e30880f" providerId="ADAL" clId="{06818C49-1409-4D27-9024-C1F5A71CDFFF}" dt="2022-07-26T03:22:18.978" v="6718" actId="14100"/>
        <pc:sldMkLst>
          <pc:docMk/>
          <pc:sldMk cId="687317756" sldId="1037"/>
        </pc:sldMkLst>
        <pc:spChg chg="mod">
          <ac:chgData name="Xhin Yein Cheah | Advanz Fidelis" userId="b22cdd93-8c41-44cc-96ad-94582e30880f" providerId="ADAL" clId="{06818C49-1409-4D27-9024-C1F5A71CDFFF}" dt="2022-07-26T03:05:36.247" v="6464" actId="255"/>
          <ac:spMkLst>
            <pc:docMk/>
            <pc:sldMk cId="687317756" sldId="1037"/>
            <ac:spMk id="2" creationId="{194282E8-71FD-4154-BF42-A6DC8DDD1490}"/>
          </ac:spMkLst>
        </pc:spChg>
        <pc:spChg chg="del">
          <ac:chgData name="Xhin Yein Cheah | Advanz Fidelis" userId="b22cdd93-8c41-44cc-96ad-94582e30880f" providerId="ADAL" clId="{06818C49-1409-4D27-9024-C1F5A71CDFFF}" dt="2022-07-26T03:05:38.300" v="6465" actId="478"/>
          <ac:spMkLst>
            <pc:docMk/>
            <pc:sldMk cId="687317756" sldId="1037"/>
            <ac:spMk id="3" creationId="{9B176199-C3D5-4D02-BFF6-208C2137C889}"/>
          </ac:spMkLst>
        </pc:spChg>
        <pc:spChg chg="del">
          <ac:chgData name="Xhin Yein Cheah | Advanz Fidelis" userId="b22cdd93-8c41-44cc-96ad-94582e30880f" providerId="ADAL" clId="{06818C49-1409-4D27-9024-C1F5A71CDFFF}" dt="2022-07-26T03:05:41.164" v="6469" actId="478"/>
          <ac:spMkLst>
            <pc:docMk/>
            <pc:sldMk cId="687317756" sldId="1037"/>
            <ac:spMk id="6" creationId="{60C77927-8881-4046-A9D3-C5AB5BD7E53D}"/>
          </ac:spMkLst>
        </pc:spChg>
        <pc:spChg chg="del mod">
          <ac:chgData name="Xhin Yein Cheah | Advanz Fidelis" userId="b22cdd93-8c41-44cc-96ad-94582e30880f" providerId="ADAL" clId="{06818C49-1409-4D27-9024-C1F5A71CDFFF}" dt="2022-07-26T03:05:40.275" v="6468" actId="478"/>
          <ac:spMkLst>
            <pc:docMk/>
            <pc:sldMk cId="687317756" sldId="1037"/>
            <ac:spMk id="9" creationId="{D29DE40E-939C-4FB3-A9D3-A6967ACB6586}"/>
          </ac:spMkLst>
        </pc:spChg>
        <pc:spChg chg="del">
          <ac:chgData name="Xhin Yein Cheah | Advanz Fidelis" userId="b22cdd93-8c41-44cc-96ad-94582e30880f" providerId="ADAL" clId="{06818C49-1409-4D27-9024-C1F5A71CDFFF}" dt="2022-07-26T03:05:42.117" v="6470" actId="478"/>
          <ac:spMkLst>
            <pc:docMk/>
            <pc:sldMk cId="687317756" sldId="1037"/>
            <ac:spMk id="19" creationId="{777784FA-EC71-43F6-81A1-826E23B6A995}"/>
          </ac:spMkLst>
        </pc:spChg>
        <pc:graphicFrameChg chg="add mod modGraphic">
          <ac:chgData name="Xhin Yein Cheah | Advanz Fidelis" userId="b22cdd93-8c41-44cc-96ad-94582e30880f" providerId="ADAL" clId="{06818C49-1409-4D27-9024-C1F5A71CDFFF}" dt="2022-07-26T03:22:18.978" v="6718" actId="14100"/>
          <ac:graphicFrameMkLst>
            <pc:docMk/>
            <pc:sldMk cId="687317756" sldId="1037"/>
            <ac:graphicFrameMk id="5" creationId="{13925182-7C23-61C8-9D17-9197CFC1148F}"/>
          </ac:graphicFrameMkLst>
        </pc:graphicFrameChg>
        <pc:cxnChg chg="del">
          <ac:chgData name="Xhin Yein Cheah | Advanz Fidelis" userId="b22cdd93-8c41-44cc-96ad-94582e30880f" providerId="ADAL" clId="{06818C49-1409-4D27-9024-C1F5A71CDFFF}" dt="2022-07-26T03:05:39.080" v="6466" actId="478"/>
          <ac:cxnSpMkLst>
            <pc:docMk/>
            <pc:sldMk cId="687317756" sldId="1037"/>
            <ac:cxnSpMk id="11" creationId="{A81C2168-5386-4858-B840-C34618BC8B7D}"/>
          </ac:cxnSpMkLst>
        </pc:cxnChg>
      </pc:sldChg>
      <pc:sldChg chg="addSp delSp modSp mod">
        <pc:chgData name="Xhin Yein Cheah | Advanz Fidelis" userId="b22cdd93-8c41-44cc-96ad-94582e30880f" providerId="ADAL" clId="{06818C49-1409-4D27-9024-C1F5A71CDFFF}" dt="2022-07-26T03:46:14.888" v="9054" actId="255"/>
        <pc:sldMkLst>
          <pc:docMk/>
          <pc:sldMk cId="4245873384" sldId="1038"/>
        </pc:sldMkLst>
        <pc:spChg chg="mod">
          <ac:chgData name="Xhin Yein Cheah | Advanz Fidelis" userId="b22cdd93-8c41-44cc-96ad-94582e30880f" providerId="ADAL" clId="{06818C49-1409-4D27-9024-C1F5A71CDFFF}" dt="2022-07-26T03:23:58.397" v="6826" actId="1076"/>
          <ac:spMkLst>
            <pc:docMk/>
            <pc:sldMk cId="4245873384" sldId="1038"/>
            <ac:spMk id="2" creationId="{194282E8-71FD-4154-BF42-A6DC8DDD1490}"/>
          </ac:spMkLst>
        </pc:spChg>
        <pc:spChg chg="add mod">
          <ac:chgData name="Xhin Yein Cheah | Advanz Fidelis" userId="b22cdd93-8c41-44cc-96ad-94582e30880f" providerId="ADAL" clId="{06818C49-1409-4D27-9024-C1F5A71CDFFF}" dt="2022-07-26T03:46:14.888" v="9054" actId="255"/>
          <ac:spMkLst>
            <pc:docMk/>
            <pc:sldMk cId="4245873384" sldId="1038"/>
            <ac:spMk id="3" creationId="{C300D5D0-83AA-C41B-F51F-D52A499F0B4C}"/>
          </ac:spMkLst>
        </pc:spChg>
        <pc:spChg chg="del">
          <ac:chgData name="Xhin Yein Cheah | Advanz Fidelis" userId="b22cdd93-8c41-44cc-96ad-94582e30880f" providerId="ADAL" clId="{06818C49-1409-4D27-9024-C1F5A71CDFFF}" dt="2022-07-26T03:23:32.393" v="6733" actId="478"/>
          <ac:spMkLst>
            <pc:docMk/>
            <pc:sldMk cId="4245873384" sldId="1038"/>
            <ac:spMk id="5" creationId="{63FB0256-E282-4C47-90F7-3EE57FFE6411}"/>
          </ac:spMkLst>
        </pc:spChg>
        <pc:spChg chg="del">
          <ac:chgData name="Xhin Yein Cheah | Advanz Fidelis" userId="b22cdd93-8c41-44cc-96ad-94582e30880f" providerId="ADAL" clId="{06818C49-1409-4D27-9024-C1F5A71CDFFF}" dt="2022-07-26T03:23:27.891" v="6729" actId="478"/>
          <ac:spMkLst>
            <pc:docMk/>
            <pc:sldMk cId="4245873384" sldId="1038"/>
            <ac:spMk id="6" creationId="{60C77927-8881-4046-A9D3-C5AB5BD7E53D}"/>
          </ac:spMkLst>
        </pc:spChg>
        <pc:spChg chg="del">
          <ac:chgData name="Xhin Yein Cheah | Advanz Fidelis" userId="b22cdd93-8c41-44cc-96ad-94582e30880f" providerId="ADAL" clId="{06818C49-1409-4D27-9024-C1F5A71CDFFF}" dt="2022-07-26T03:23:29.960" v="6731" actId="478"/>
          <ac:spMkLst>
            <pc:docMk/>
            <pc:sldMk cId="4245873384" sldId="1038"/>
            <ac:spMk id="8" creationId="{AB64A9AF-ABA3-4145-9006-667B7F23EC72}"/>
          </ac:spMkLst>
        </pc:spChg>
        <pc:spChg chg="del">
          <ac:chgData name="Xhin Yein Cheah | Advanz Fidelis" userId="b22cdd93-8c41-44cc-96ad-94582e30880f" providerId="ADAL" clId="{06818C49-1409-4D27-9024-C1F5A71CDFFF}" dt="2022-07-26T03:23:30.778" v="6732" actId="478"/>
          <ac:spMkLst>
            <pc:docMk/>
            <pc:sldMk cId="4245873384" sldId="1038"/>
            <ac:spMk id="9" creationId="{A12F33E7-A6D1-4B22-BA7A-00ECC84183E7}"/>
          </ac:spMkLst>
        </pc:spChg>
        <pc:spChg chg="del">
          <ac:chgData name="Xhin Yein Cheah | Advanz Fidelis" userId="b22cdd93-8c41-44cc-96ad-94582e30880f" providerId="ADAL" clId="{06818C49-1409-4D27-9024-C1F5A71CDFFF}" dt="2022-07-26T03:23:28.924" v="6730" actId="478"/>
          <ac:spMkLst>
            <pc:docMk/>
            <pc:sldMk cId="4245873384" sldId="1038"/>
            <ac:spMk id="19" creationId="{777784FA-EC71-43F6-81A1-826E23B6A995}"/>
          </ac:spMkLst>
        </pc:spChg>
      </pc:sldChg>
      <pc:sldChg chg="del">
        <pc:chgData name="Xhin Yein Cheah | Advanz Fidelis" userId="b22cdd93-8c41-44cc-96ad-94582e30880f" providerId="ADAL" clId="{06818C49-1409-4D27-9024-C1F5A71CDFFF}" dt="2022-07-26T03:30:22.049" v="7464" actId="47"/>
        <pc:sldMkLst>
          <pc:docMk/>
          <pc:sldMk cId="2595647446" sldId="1040"/>
        </pc:sldMkLst>
      </pc:sldChg>
      <pc:sldChg chg="del">
        <pc:chgData name="Xhin Yein Cheah | Advanz Fidelis" userId="b22cdd93-8c41-44cc-96ad-94582e30880f" providerId="ADAL" clId="{06818C49-1409-4D27-9024-C1F5A71CDFFF}" dt="2022-07-26T03:30:22.049" v="7464" actId="47"/>
        <pc:sldMkLst>
          <pc:docMk/>
          <pc:sldMk cId="338883069" sldId="1041"/>
        </pc:sldMkLst>
      </pc:sldChg>
      <pc:sldChg chg="del">
        <pc:chgData name="Xhin Yein Cheah | Advanz Fidelis" userId="b22cdd93-8c41-44cc-96ad-94582e30880f" providerId="ADAL" clId="{06818C49-1409-4D27-9024-C1F5A71CDFFF}" dt="2022-07-26T03:30:22.049" v="7464" actId="47"/>
        <pc:sldMkLst>
          <pc:docMk/>
          <pc:sldMk cId="1448668526" sldId="1042"/>
        </pc:sldMkLst>
      </pc:sldChg>
      <pc:sldChg chg="del">
        <pc:chgData name="Xhin Yein Cheah | Advanz Fidelis" userId="b22cdd93-8c41-44cc-96ad-94582e30880f" providerId="ADAL" clId="{06818C49-1409-4D27-9024-C1F5A71CDFFF}" dt="2022-07-26T03:30:22.049" v="7464" actId="47"/>
        <pc:sldMkLst>
          <pc:docMk/>
          <pc:sldMk cId="3242580815" sldId="1043"/>
        </pc:sldMkLst>
      </pc:sldChg>
      <pc:sldChg chg="del">
        <pc:chgData name="Xhin Yein Cheah | Advanz Fidelis" userId="b22cdd93-8c41-44cc-96ad-94582e30880f" providerId="ADAL" clId="{06818C49-1409-4D27-9024-C1F5A71CDFFF}" dt="2022-07-26T03:30:22.049" v="7464" actId="47"/>
        <pc:sldMkLst>
          <pc:docMk/>
          <pc:sldMk cId="915274284" sldId="1044"/>
        </pc:sldMkLst>
      </pc:sldChg>
      <pc:sldChg chg="del">
        <pc:chgData name="Xhin Yein Cheah | Advanz Fidelis" userId="b22cdd93-8c41-44cc-96ad-94582e30880f" providerId="ADAL" clId="{06818C49-1409-4D27-9024-C1F5A71CDFFF}" dt="2022-07-26T03:30:22.049" v="7464" actId="47"/>
        <pc:sldMkLst>
          <pc:docMk/>
          <pc:sldMk cId="1015223343" sldId="1045"/>
        </pc:sldMkLst>
      </pc:sldChg>
      <pc:sldChg chg="del">
        <pc:chgData name="Xhin Yein Cheah | Advanz Fidelis" userId="b22cdd93-8c41-44cc-96ad-94582e30880f" providerId="ADAL" clId="{06818C49-1409-4D27-9024-C1F5A71CDFFF}" dt="2022-07-26T03:30:22.049" v="7464" actId="47"/>
        <pc:sldMkLst>
          <pc:docMk/>
          <pc:sldMk cId="1438181710" sldId="1046"/>
        </pc:sldMkLst>
      </pc:sldChg>
      <pc:sldChg chg="del">
        <pc:chgData name="Xhin Yein Cheah | Advanz Fidelis" userId="b22cdd93-8c41-44cc-96ad-94582e30880f" providerId="ADAL" clId="{06818C49-1409-4D27-9024-C1F5A71CDFFF}" dt="2022-07-26T03:30:22.049" v="7464" actId="47"/>
        <pc:sldMkLst>
          <pc:docMk/>
          <pc:sldMk cId="3523201249" sldId="1047"/>
        </pc:sldMkLst>
      </pc:sldChg>
      <pc:sldChg chg="del">
        <pc:chgData name="Xhin Yein Cheah | Advanz Fidelis" userId="b22cdd93-8c41-44cc-96ad-94582e30880f" providerId="ADAL" clId="{06818C49-1409-4D27-9024-C1F5A71CDFFF}" dt="2022-07-25T07:28:00.885" v="642" actId="47"/>
        <pc:sldMkLst>
          <pc:docMk/>
          <pc:sldMk cId="469342166" sldId="1049"/>
        </pc:sldMkLst>
      </pc:sldChg>
      <pc:sldChg chg="modSp mod">
        <pc:chgData name="Xhin Yein Cheah | Advanz Fidelis" userId="b22cdd93-8c41-44cc-96ad-94582e30880f" providerId="ADAL" clId="{06818C49-1409-4D27-9024-C1F5A71CDFFF}" dt="2022-07-25T07:27:53.275" v="641" actId="20577"/>
        <pc:sldMkLst>
          <pc:docMk/>
          <pc:sldMk cId="135038427" sldId="1050"/>
        </pc:sldMkLst>
        <pc:spChg chg="mod">
          <ac:chgData name="Xhin Yein Cheah | Advanz Fidelis" userId="b22cdd93-8c41-44cc-96ad-94582e30880f" providerId="ADAL" clId="{06818C49-1409-4D27-9024-C1F5A71CDFFF}" dt="2022-07-25T07:27:53.275" v="641" actId="20577"/>
          <ac:spMkLst>
            <pc:docMk/>
            <pc:sldMk cId="135038427" sldId="1050"/>
            <ac:spMk id="3" creationId="{4A34C44C-6861-441B-9C99-4E97543B0696}"/>
          </ac:spMkLst>
        </pc:spChg>
      </pc:sldChg>
      <pc:sldChg chg="del">
        <pc:chgData name="Xhin Yein Cheah | Advanz Fidelis" userId="b22cdd93-8c41-44cc-96ad-94582e30880f" providerId="ADAL" clId="{06818C49-1409-4D27-9024-C1F5A71CDFFF}" dt="2022-07-26T03:30:22.049" v="7464" actId="47"/>
        <pc:sldMkLst>
          <pc:docMk/>
          <pc:sldMk cId="2799889025" sldId="1051"/>
        </pc:sldMkLst>
      </pc:sldChg>
      <pc:sldChg chg="del">
        <pc:chgData name="Xhin Yein Cheah | Advanz Fidelis" userId="b22cdd93-8c41-44cc-96ad-94582e30880f" providerId="ADAL" clId="{06818C49-1409-4D27-9024-C1F5A71CDFFF}" dt="2022-07-26T03:30:22.049" v="7464" actId="47"/>
        <pc:sldMkLst>
          <pc:docMk/>
          <pc:sldMk cId="2168684739" sldId="1052"/>
        </pc:sldMkLst>
      </pc:sldChg>
      <pc:sldChg chg="del">
        <pc:chgData name="Xhin Yein Cheah | Advanz Fidelis" userId="b22cdd93-8c41-44cc-96ad-94582e30880f" providerId="ADAL" clId="{06818C49-1409-4D27-9024-C1F5A71CDFFF}" dt="2022-07-26T03:30:22.049" v="7464" actId="47"/>
        <pc:sldMkLst>
          <pc:docMk/>
          <pc:sldMk cId="4190923183" sldId="1053"/>
        </pc:sldMkLst>
      </pc:sldChg>
      <pc:sldChg chg="del">
        <pc:chgData name="Xhin Yein Cheah | Advanz Fidelis" userId="b22cdd93-8c41-44cc-96ad-94582e30880f" providerId="ADAL" clId="{06818C49-1409-4D27-9024-C1F5A71CDFFF}" dt="2022-07-26T03:30:22.049" v="7464" actId="47"/>
        <pc:sldMkLst>
          <pc:docMk/>
          <pc:sldMk cId="2789084131" sldId="1054"/>
        </pc:sldMkLst>
      </pc:sldChg>
      <pc:sldChg chg="del">
        <pc:chgData name="Xhin Yein Cheah | Advanz Fidelis" userId="b22cdd93-8c41-44cc-96ad-94582e30880f" providerId="ADAL" clId="{06818C49-1409-4D27-9024-C1F5A71CDFFF}" dt="2022-07-26T03:30:22.049" v="7464" actId="47"/>
        <pc:sldMkLst>
          <pc:docMk/>
          <pc:sldMk cId="1240953742" sldId="1055"/>
        </pc:sldMkLst>
      </pc:sldChg>
      <pc:sldChg chg="del">
        <pc:chgData name="Xhin Yein Cheah | Advanz Fidelis" userId="b22cdd93-8c41-44cc-96ad-94582e30880f" providerId="ADAL" clId="{06818C49-1409-4D27-9024-C1F5A71CDFFF}" dt="2022-07-26T03:30:22.049" v="7464" actId="47"/>
        <pc:sldMkLst>
          <pc:docMk/>
          <pc:sldMk cId="4037195753" sldId="1056"/>
        </pc:sldMkLst>
      </pc:sldChg>
      <pc:sldChg chg="del">
        <pc:chgData name="Xhin Yein Cheah | Advanz Fidelis" userId="b22cdd93-8c41-44cc-96ad-94582e30880f" providerId="ADAL" clId="{06818C49-1409-4D27-9024-C1F5A71CDFFF}" dt="2022-07-26T03:30:22.049" v="7464" actId="47"/>
        <pc:sldMkLst>
          <pc:docMk/>
          <pc:sldMk cId="4087273876" sldId="1058"/>
        </pc:sldMkLst>
      </pc:sldChg>
      <pc:sldChg chg="modSp new mod ord">
        <pc:chgData name="Xhin Yein Cheah | Advanz Fidelis" userId="b22cdd93-8c41-44cc-96ad-94582e30880f" providerId="ADAL" clId="{06818C49-1409-4D27-9024-C1F5A71CDFFF}" dt="2022-07-26T03:48:14.224" v="9060" actId="2710"/>
        <pc:sldMkLst>
          <pc:docMk/>
          <pc:sldMk cId="96520121" sldId="1059"/>
        </pc:sldMkLst>
        <pc:spChg chg="mod">
          <ac:chgData name="Xhin Yein Cheah | Advanz Fidelis" userId="b22cdd93-8c41-44cc-96ad-94582e30880f" providerId="ADAL" clId="{06818C49-1409-4D27-9024-C1F5A71CDFFF}" dt="2022-07-25T07:53:10.824" v="1294" actId="14100"/>
          <ac:spMkLst>
            <pc:docMk/>
            <pc:sldMk cId="96520121" sldId="1059"/>
            <ac:spMk id="2" creationId="{6A562777-F8C8-D51F-ACB0-793CBEB69A73}"/>
          </ac:spMkLst>
        </pc:spChg>
        <pc:spChg chg="mod">
          <ac:chgData name="Xhin Yein Cheah | Advanz Fidelis" userId="b22cdd93-8c41-44cc-96ad-94582e30880f" providerId="ADAL" clId="{06818C49-1409-4D27-9024-C1F5A71CDFFF}" dt="2022-07-26T03:48:14.224" v="9060" actId="2710"/>
          <ac:spMkLst>
            <pc:docMk/>
            <pc:sldMk cId="96520121" sldId="1059"/>
            <ac:spMk id="3" creationId="{1CCD473D-1EEF-C30C-A6AA-BE62B963B9FB}"/>
          </ac:spMkLst>
        </pc:spChg>
      </pc:sldChg>
      <pc:sldChg chg="addSp delSp modSp add mod">
        <pc:chgData name="Xhin Yein Cheah | Advanz Fidelis" userId="b22cdd93-8c41-44cc-96ad-94582e30880f" providerId="ADAL" clId="{06818C49-1409-4D27-9024-C1F5A71CDFFF}" dt="2022-07-25T08:18:16.540" v="2124" actId="14100"/>
        <pc:sldMkLst>
          <pc:docMk/>
          <pc:sldMk cId="1369649569" sldId="1060"/>
        </pc:sldMkLst>
        <pc:spChg chg="mod">
          <ac:chgData name="Xhin Yein Cheah | Advanz Fidelis" userId="b22cdd93-8c41-44cc-96ad-94582e30880f" providerId="ADAL" clId="{06818C49-1409-4D27-9024-C1F5A71CDFFF}" dt="2022-07-25T08:09:03.009" v="1724" actId="1076"/>
          <ac:spMkLst>
            <pc:docMk/>
            <pc:sldMk cId="1369649569" sldId="1060"/>
            <ac:spMk id="2" creationId="{6A562777-F8C8-D51F-ACB0-793CBEB69A73}"/>
          </ac:spMkLst>
        </pc:spChg>
        <pc:spChg chg="del">
          <ac:chgData name="Xhin Yein Cheah | Advanz Fidelis" userId="b22cdd93-8c41-44cc-96ad-94582e30880f" providerId="ADAL" clId="{06818C49-1409-4D27-9024-C1F5A71CDFFF}" dt="2022-07-25T07:56:34.641" v="1544" actId="478"/>
          <ac:spMkLst>
            <pc:docMk/>
            <pc:sldMk cId="1369649569" sldId="1060"/>
            <ac:spMk id="3" creationId="{1CCD473D-1EEF-C30C-A6AA-BE62B963B9FB}"/>
          </ac:spMkLst>
        </pc:spChg>
        <pc:spChg chg="add del mod">
          <ac:chgData name="Xhin Yein Cheah | Advanz Fidelis" userId="b22cdd93-8c41-44cc-96ad-94582e30880f" providerId="ADAL" clId="{06818C49-1409-4D27-9024-C1F5A71CDFFF}" dt="2022-07-25T08:03:31.155" v="1545" actId="478"/>
          <ac:spMkLst>
            <pc:docMk/>
            <pc:sldMk cId="1369649569" sldId="1060"/>
            <ac:spMk id="5" creationId="{FCAA6F14-AE94-6396-1819-BF3BDE4A3163}"/>
          </ac:spMkLst>
        </pc:spChg>
        <pc:spChg chg="add mod">
          <ac:chgData name="Xhin Yein Cheah | Advanz Fidelis" userId="b22cdd93-8c41-44cc-96ad-94582e30880f" providerId="ADAL" clId="{06818C49-1409-4D27-9024-C1F5A71CDFFF}" dt="2022-07-25T08:18:16.540" v="2124" actId="14100"/>
          <ac:spMkLst>
            <pc:docMk/>
            <pc:sldMk cId="1369649569" sldId="1060"/>
            <ac:spMk id="6" creationId="{E720B9DD-05FF-CE99-437C-20F65C8A88CC}"/>
          </ac:spMkLst>
        </pc:spChg>
        <pc:spChg chg="add mod">
          <ac:chgData name="Xhin Yein Cheah | Advanz Fidelis" userId="b22cdd93-8c41-44cc-96ad-94582e30880f" providerId="ADAL" clId="{06818C49-1409-4D27-9024-C1F5A71CDFFF}" dt="2022-07-25T08:18:11.694" v="2123" actId="1076"/>
          <ac:spMkLst>
            <pc:docMk/>
            <pc:sldMk cId="1369649569" sldId="1060"/>
            <ac:spMk id="7" creationId="{8A3CB2C2-4F35-644A-0BF4-060B70CE06C1}"/>
          </ac:spMkLst>
        </pc:spChg>
        <pc:spChg chg="add mod">
          <ac:chgData name="Xhin Yein Cheah | Advanz Fidelis" userId="b22cdd93-8c41-44cc-96ad-94582e30880f" providerId="ADAL" clId="{06818C49-1409-4D27-9024-C1F5A71CDFFF}" dt="2022-07-25T08:07:33.343" v="1664" actId="14100"/>
          <ac:spMkLst>
            <pc:docMk/>
            <pc:sldMk cId="1369649569" sldId="1060"/>
            <ac:spMk id="10" creationId="{058B3472-1D8A-1A5D-D377-5D274D151F2E}"/>
          </ac:spMkLst>
        </pc:spChg>
        <pc:spChg chg="add mod">
          <ac:chgData name="Xhin Yein Cheah | Advanz Fidelis" userId="b22cdd93-8c41-44cc-96ad-94582e30880f" providerId="ADAL" clId="{06818C49-1409-4D27-9024-C1F5A71CDFFF}" dt="2022-07-25T08:07:27.783" v="1662" actId="404"/>
          <ac:spMkLst>
            <pc:docMk/>
            <pc:sldMk cId="1369649569" sldId="1060"/>
            <ac:spMk id="11" creationId="{F0712312-636A-D781-D642-B99AB75F4D4D}"/>
          </ac:spMkLst>
        </pc:spChg>
        <pc:spChg chg="add mod">
          <ac:chgData name="Xhin Yein Cheah | Advanz Fidelis" userId="b22cdd93-8c41-44cc-96ad-94582e30880f" providerId="ADAL" clId="{06818C49-1409-4D27-9024-C1F5A71CDFFF}" dt="2022-07-25T08:18:11.694" v="2123" actId="1076"/>
          <ac:spMkLst>
            <pc:docMk/>
            <pc:sldMk cId="1369649569" sldId="1060"/>
            <ac:spMk id="14" creationId="{73907E04-1AD1-27F0-4D37-302A11C74F7A}"/>
          </ac:spMkLst>
        </pc:spChg>
        <pc:spChg chg="add mod">
          <ac:chgData name="Xhin Yein Cheah | Advanz Fidelis" userId="b22cdd93-8c41-44cc-96ad-94582e30880f" providerId="ADAL" clId="{06818C49-1409-4D27-9024-C1F5A71CDFFF}" dt="2022-07-25T08:18:11.694" v="2123" actId="1076"/>
          <ac:spMkLst>
            <pc:docMk/>
            <pc:sldMk cId="1369649569" sldId="1060"/>
            <ac:spMk id="15" creationId="{F035512A-B137-231A-A2F5-7559499C5960}"/>
          </ac:spMkLst>
        </pc:spChg>
        <pc:spChg chg="add mod">
          <ac:chgData name="Xhin Yein Cheah | Advanz Fidelis" userId="b22cdd93-8c41-44cc-96ad-94582e30880f" providerId="ADAL" clId="{06818C49-1409-4D27-9024-C1F5A71CDFFF}" dt="2022-07-25T08:17:37.234" v="2114" actId="1076"/>
          <ac:spMkLst>
            <pc:docMk/>
            <pc:sldMk cId="1369649569" sldId="1060"/>
            <ac:spMk id="16" creationId="{63F8B324-A9F8-BBA4-C33A-6ACE2ECDABDD}"/>
          </ac:spMkLst>
        </pc:spChg>
        <pc:spChg chg="add mod">
          <ac:chgData name="Xhin Yein Cheah | Advanz Fidelis" userId="b22cdd93-8c41-44cc-96ad-94582e30880f" providerId="ADAL" clId="{06818C49-1409-4D27-9024-C1F5A71CDFFF}" dt="2022-07-25T08:10:58.164" v="1796" actId="20577"/>
          <ac:spMkLst>
            <pc:docMk/>
            <pc:sldMk cId="1369649569" sldId="1060"/>
            <ac:spMk id="17" creationId="{6A179AB6-4840-C5FD-A457-2D3EC79D3CA4}"/>
          </ac:spMkLst>
        </pc:spChg>
        <pc:spChg chg="add mod ord">
          <ac:chgData name="Xhin Yein Cheah | Advanz Fidelis" userId="b22cdd93-8c41-44cc-96ad-94582e30880f" providerId="ADAL" clId="{06818C49-1409-4D27-9024-C1F5A71CDFFF}" dt="2022-07-25T08:17:31.667" v="2111" actId="1076"/>
          <ac:spMkLst>
            <pc:docMk/>
            <pc:sldMk cId="1369649569" sldId="1060"/>
            <ac:spMk id="18" creationId="{7189E4B6-A79A-26ED-5A3F-8AE9AB5C36A6}"/>
          </ac:spMkLst>
        </pc:spChg>
        <pc:spChg chg="add mod">
          <ac:chgData name="Xhin Yein Cheah | Advanz Fidelis" userId="b22cdd93-8c41-44cc-96ad-94582e30880f" providerId="ADAL" clId="{06818C49-1409-4D27-9024-C1F5A71CDFFF}" dt="2022-07-25T08:18:00.155" v="2122" actId="1076"/>
          <ac:spMkLst>
            <pc:docMk/>
            <pc:sldMk cId="1369649569" sldId="1060"/>
            <ac:spMk id="20" creationId="{6444C6B0-0FE3-B012-8FEC-73AC5BA0CFA9}"/>
          </ac:spMkLst>
        </pc:spChg>
        <pc:spChg chg="add mod">
          <ac:chgData name="Xhin Yein Cheah | Advanz Fidelis" userId="b22cdd93-8c41-44cc-96ad-94582e30880f" providerId="ADAL" clId="{06818C49-1409-4D27-9024-C1F5A71CDFFF}" dt="2022-07-25T08:18:00.155" v="2122" actId="1076"/>
          <ac:spMkLst>
            <pc:docMk/>
            <pc:sldMk cId="1369649569" sldId="1060"/>
            <ac:spMk id="22" creationId="{044CCC76-D721-085E-DC8F-8376DDA25936}"/>
          </ac:spMkLst>
        </pc:spChg>
        <pc:spChg chg="add mod">
          <ac:chgData name="Xhin Yein Cheah | Advanz Fidelis" userId="b22cdd93-8c41-44cc-96ad-94582e30880f" providerId="ADAL" clId="{06818C49-1409-4D27-9024-C1F5A71CDFFF}" dt="2022-07-25T08:18:00.155" v="2122" actId="1076"/>
          <ac:spMkLst>
            <pc:docMk/>
            <pc:sldMk cId="1369649569" sldId="1060"/>
            <ac:spMk id="23" creationId="{0DE4081A-DA95-A59F-A0B9-A9386D822044}"/>
          </ac:spMkLst>
        </pc:spChg>
        <pc:spChg chg="add mod ord">
          <ac:chgData name="Xhin Yein Cheah | Advanz Fidelis" userId="b22cdd93-8c41-44cc-96ad-94582e30880f" providerId="ADAL" clId="{06818C49-1409-4D27-9024-C1F5A71CDFFF}" dt="2022-07-25T08:11:33.076" v="1802" actId="167"/>
          <ac:spMkLst>
            <pc:docMk/>
            <pc:sldMk cId="1369649569" sldId="1060"/>
            <ac:spMk id="24" creationId="{833751E4-F597-B0B2-54C2-5BC6C37462E8}"/>
          </ac:spMkLst>
        </pc:spChg>
        <pc:spChg chg="add mod">
          <ac:chgData name="Xhin Yein Cheah | Advanz Fidelis" userId="b22cdd93-8c41-44cc-96ad-94582e30880f" providerId="ADAL" clId="{06818C49-1409-4D27-9024-C1F5A71CDFFF}" dt="2022-07-25T08:17:55.321" v="2121" actId="1076"/>
          <ac:spMkLst>
            <pc:docMk/>
            <pc:sldMk cId="1369649569" sldId="1060"/>
            <ac:spMk id="25" creationId="{886704BE-5B38-EE7F-3CEF-40604FCB861E}"/>
          </ac:spMkLst>
        </pc:spChg>
        <pc:spChg chg="add mod">
          <ac:chgData name="Xhin Yein Cheah | Advanz Fidelis" userId="b22cdd93-8c41-44cc-96ad-94582e30880f" providerId="ADAL" clId="{06818C49-1409-4D27-9024-C1F5A71CDFFF}" dt="2022-07-25T08:17:55.321" v="2121" actId="1076"/>
          <ac:spMkLst>
            <pc:docMk/>
            <pc:sldMk cId="1369649569" sldId="1060"/>
            <ac:spMk id="27" creationId="{355605C7-B978-33B6-858B-575AF7553E9A}"/>
          </ac:spMkLst>
        </pc:spChg>
        <pc:spChg chg="add mod">
          <ac:chgData name="Xhin Yein Cheah | Advanz Fidelis" userId="b22cdd93-8c41-44cc-96ad-94582e30880f" providerId="ADAL" clId="{06818C49-1409-4D27-9024-C1F5A71CDFFF}" dt="2022-07-25T08:17:55.321" v="2121" actId="1076"/>
          <ac:spMkLst>
            <pc:docMk/>
            <pc:sldMk cId="1369649569" sldId="1060"/>
            <ac:spMk id="28" creationId="{B54D4DA6-383E-8417-752B-AEF653DF9041}"/>
          </ac:spMkLst>
        </pc:spChg>
        <pc:spChg chg="add del mod">
          <ac:chgData name="Xhin Yein Cheah | Advanz Fidelis" userId="b22cdd93-8c41-44cc-96ad-94582e30880f" providerId="ADAL" clId="{06818C49-1409-4D27-9024-C1F5A71CDFFF}" dt="2022-07-25T08:17:38.980" v="2115" actId="478"/>
          <ac:spMkLst>
            <pc:docMk/>
            <pc:sldMk cId="1369649569" sldId="1060"/>
            <ac:spMk id="29" creationId="{59152FCC-11F7-7E3A-CBE5-24065691A4AB}"/>
          </ac:spMkLst>
        </pc:spChg>
        <pc:spChg chg="add del mod">
          <ac:chgData name="Xhin Yein Cheah | Advanz Fidelis" userId="b22cdd93-8c41-44cc-96ad-94582e30880f" providerId="ADAL" clId="{06818C49-1409-4D27-9024-C1F5A71CDFFF}" dt="2022-07-25T08:17:40.954" v="2118" actId="478"/>
          <ac:spMkLst>
            <pc:docMk/>
            <pc:sldMk cId="1369649569" sldId="1060"/>
            <ac:spMk id="31" creationId="{4DCC3E45-8BFA-51F0-B58F-6615813025C1}"/>
          </ac:spMkLst>
        </pc:spChg>
        <pc:spChg chg="add del mod">
          <ac:chgData name="Xhin Yein Cheah | Advanz Fidelis" userId="b22cdd93-8c41-44cc-96ad-94582e30880f" providerId="ADAL" clId="{06818C49-1409-4D27-9024-C1F5A71CDFFF}" dt="2022-07-25T08:17:42.038" v="2120" actId="478"/>
          <ac:spMkLst>
            <pc:docMk/>
            <pc:sldMk cId="1369649569" sldId="1060"/>
            <ac:spMk id="32" creationId="{3EFE5916-5F81-B428-FACC-DE112E83660D}"/>
          </ac:spMkLst>
        </pc:spChg>
        <pc:picChg chg="add mod">
          <ac:chgData name="Xhin Yein Cheah | Advanz Fidelis" userId="b22cdd93-8c41-44cc-96ad-94582e30880f" providerId="ADAL" clId="{06818C49-1409-4D27-9024-C1F5A71CDFFF}" dt="2022-07-25T08:08:00.130" v="1669" actId="1076"/>
          <ac:picMkLst>
            <pc:docMk/>
            <pc:sldMk cId="1369649569" sldId="1060"/>
            <ac:picMk id="9" creationId="{C352B08B-8450-5B93-45A6-6C919D66AB12}"/>
          </ac:picMkLst>
        </pc:picChg>
        <pc:picChg chg="add mod">
          <ac:chgData name="Xhin Yein Cheah | Advanz Fidelis" userId="b22cdd93-8c41-44cc-96ad-94582e30880f" providerId="ADAL" clId="{06818C49-1409-4D27-9024-C1F5A71CDFFF}" dt="2022-07-25T08:18:11.694" v="2123" actId="1076"/>
          <ac:picMkLst>
            <pc:docMk/>
            <pc:sldMk cId="1369649569" sldId="1060"/>
            <ac:picMk id="13" creationId="{CBE3A197-FC7B-054B-C96C-D946F9AF6A9B}"/>
          </ac:picMkLst>
        </pc:picChg>
        <pc:picChg chg="add mod">
          <ac:chgData name="Xhin Yein Cheah | Advanz Fidelis" userId="b22cdd93-8c41-44cc-96ad-94582e30880f" providerId="ADAL" clId="{06818C49-1409-4D27-9024-C1F5A71CDFFF}" dt="2022-07-25T08:13:13.274" v="1847" actId="1076"/>
          <ac:picMkLst>
            <pc:docMk/>
            <pc:sldMk cId="1369649569" sldId="1060"/>
            <ac:picMk id="19" creationId="{59BE0B25-4B49-D4C6-5794-0DBD8D3512C2}"/>
          </ac:picMkLst>
        </pc:picChg>
        <pc:picChg chg="add mod">
          <ac:chgData name="Xhin Yein Cheah | Advanz Fidelis" userId="b22cdd93-8c41-44cc-96ad-94582e30880f" providerId="ADAL" clId="{06818C49-1409-4D27-9024-C1F5A71CDFFF}" dt="2022-07-25T08:18:00.155" v="2122" actId="1076"/>
          <ac:picMkLst>
            <pc:docMk/>
            <pc:sldMk cId="1369649569" sldId="1060"/>
            <ac:picMk id="21" creationId="{B834D6BF-3930-1760-591C-81D156A9C3B2}"/>
          </ac:picMkLst>
        </pc:picChg>
        <pc:picChg chg="add mod">
          <ac:chgData name="Xhin Yein Cheah | Advanz Fidelis" userId="b22cdd93-8c41-44cc-96ad-94582e30880f" providerId="ADAL" clId="{06818C49-1409-4D27-9024-C1F5A71CDFFF}" dt="2022-07-25T08:17:55.321" v="2121" actId="1076"/>
          <ac:picMkLst>
            <pc:docMk/>
            <pc:sldMk cId="1369649569" sldId="1060"/>
            <ac:picMk id="26" creationId="{4EA361E6-00B7-D726-FB94-1114623CEB46}"/>
          </ac:picMkLst>
        </pc:picChg>
        <pc:picChg chg="add del mod">
          <ac:chgData name="Xhin Yein Cheah | Advanz Fidelis" userId="b22cdd93-8c41-44cc-96ad-94582e30880f" providerId="ADAL" clId="{06818C49-1409-4D27-9024-C1F5A71CDFFF}" dt="2022-07-25T08:17:39.554" v="2116" actId="478"/>
          <ac:picMkLst>
            <pc:docMk/>
            <pc:sldMk cId="1369649569" sldId="1060"/>
            <ac:picMk id="30" creationId="{637F63FC-16E8-5496-404D-1FBB789F6C22}"/>
          </ac:picMkLst>
        </pc:picChg>
      </pc:sldChg>
      <pc:sldChg chg="addSp modSp new mod">
        <pc:chgData name="Xhin Yein Cheah | Advanz Fidelis" userId="b22cdd93-8c41-44cc-96ad-94582e30880f" providerId="ADAL" clId="{06818C49-1409-4D27-9024-C1F5A71CDFFF}" dt="2022-07-25T08:52:36.205" v="2363" actId="207"/>
        <pc:sldMkLst>
          <pc:docMk/>
          <pc:sldMk cId="2815592440" sldId="1061"/>
        </pc:sldMkLst>
        <pc:spChg chg="mod">
          <ac:chgData name="Xhin Yein Cheah | Advanz Fidelis" userId="b22cdd93-8c41-44cc-96ad-94582e30880f" providerId="ADAL" clId="{06818C49-1409-4D27-9024-C1F5A71CDFFF}" dt="2022-07-25T08:27:29.269" v="2136" actId="14100"/>
          <ac:spMkLst>
            <pc:docMk/>
            <pc:sldMk cId="2815592440" sldId="1061"/>
            <ac:spMk id="2" creationId="{684ED287-99FD-EFCA-D9C7-36C9EF10BEB7}"/>
          </ac:spMkLst>
        </pc:spChg>
        <pc:spChg chg="mod">
          <ac:chgData name="Xhin Yein Cheah | Advanz Fidelis" userId="b22cdd93-8c41-44cc-96ad-94582e30880f" providerId="ADAL" clId="{06818C49-1409-4D27-9024-C1F5A71CDFFF}" dt="2022-07-25T08:52:03.087" v="2357" actId="1076"/>
          <ac:spMkLst>
            <pc:docMk/>
            <pc:sldMk cId="2815592440" sldId="1061"/>
            <ac:spMk id="3" creationId="{63758438-2FBB-AC78-F48F-D0141D2F4F83}"/>
          </ac:spMkLst>
        </pc:spChg>
        <pc:spChg chg="add mod">
          <ac:chgData name="Xhin Yein Cheah | Advanz Fidelis" userId="b22cdd93-8c41-44cc-96ad-94582e30880f" providerId="ADAL" clId="{06818C49-1409-4D27-9024-C1F5A71CDFFF}" dt="2022-07-25T08:52:36.205" v="2363" actId="207"/>
          <ac:spMkLst>
            <pc:docMk/>
            <pc:sldMk cId="2815592440" sldId="1061"/>
            <ac:spMk id="6" creationId="{BBFE2558-A34B-B14C-70AC-7B07DF4E3CDE}"/>
          </ac:spMkLst>
        </pc:spChg>
        <pc:picChg chg="add mod">
          <ac:chgData name="Xhin Yein Cheah | Advanz Fidelis" userId="b22cdd93-8c41-44cc-96ad-94582e30880f" providerId="ADAL" clId="{06818C49-1409-4D27-9024-C1F5A71CDFFF}" dt="2022-07-25T08:52:30.522" v="2362" actId="208"/>
          <ac:picMkLst>
            <pc:docMk/>
            <pc:sldMk cId="2815592440" sldId="1061"/>
            <ac:picMk id="5" creationId="{FD4343D7-43EC-DDD0-ED66-1AE4B744C219}"/>
          </ac:picMkLst>
        </pc:picChg>
      </pc:sldChg>
      <pc:sldChg chg="delSp modSp add del mod">
        <pc:chgData name="Xhin Yein Cheah | Advanz Fidelis" userId="b22cdd93-8c41-44cc-96ad-94582e30880f" providerId="ADAL" clId="{06818C49-1409-4D27-9024-C1F5A71CDFFF}" dt="2022-07-25T08:27:15.123" v="2131" actId="47"/>
        <pc:sldMkLst>
          <pc:docMk/>
          <pc:sldMk cId="3165826296" sldId="1061"/>
        </pc:sldMkLst>
        <pc:spChg chg="del">
          <ac:chgData name="Xhin Yein Cheah | Advanz Fidelis" userId="b22cdd93-8c41-44cc-96ad-94582e30880f" providerId="ADAL" clId="{06818C49-1409-4D27-9024-C1F5A71CDFFF}" dt="2022-07-25T08:27:10.171" v="2126" actId="478"/>
          <ac:spMkLst>
            <pc:docMk/>
            <pc:sldMk cId="3165826296" sldId="1061"/>
            <ac:spMk id="6" creationId="{E720B9DD-05FF-CE99-437C-20F65C8A88CC}"/>
          </ac:spMkLst>
        </pc:spChg>
        <pc:spChg chg="del">
          <ac:chgData name="Xhin Yein Cheah | Advanz Fidelis" userId="b22cdd93-8c41-44cc-96ad-94582e30880f" providerId="ADAL" clId="{06818C49-1409-4D27-9024-C1F5A71CDFFF}" dt="2022-07-25T08:27:11.447" v="2128" actId="478"/>
          <ac:spMkLst>
            <pc:docMk/>
            <pc:sldMk cId="3165826296" sldId="1061"/>
            <ac:spMk id="7" creationId="{8A3CB2C2-4F35-644A-0BF4-060B70CE06C1}"/>
          </ac:spMkLst>
        </pc:spChg>
        <pc:spChg chg="mod">
          <ac:chgData name="Xhin Yein Cheah | Advanz Fidelis" userId="b22cdd93-8c41-44cc-96ad-94582e30880f" providerId="ADAL" clId="{06818C49-1409-4D27-9024-C1F5A71CDFFF}" dt="2022-07-25T08:27:12.744" v="2130" actId="6549"/>
          <ac:spMkLst>
            <pc:docMk/>
            <pc:sldMk cId="3165826296" sldId="1061"/>
            <ac:spMk id="16" creationId="{63F8B324-A9F8-BBA4-C33A-6ACE2ECDABDD}"/>
          </ac:spMkLst>
        </pc:spChg>
        <pc:picChg chg="del">
          <ac:chgData name="Xhin Yein Cheah | Advanz Fidelis" userId="b22cdd93-8c41-44cc-96ad-94582e30880f" providerId="ADAL" clId="{06818C49-1409-4D27-9024-C1F5A71CDFFF}" dt="2022-07-25T08:27:10.922" v="2127" actId="478"/>
          <ac:picMkLst>
            <pc:docMk/>
            <pc:sldMk cId="3165826296" sldId="1061"/>
            <ac:picMk id="13" creationId="{CBE3A197-FC7B-054B-C96C-D946F9AF6A9B}"/>
          </ac:picMkLst>
        </pc:picChg>
        <pc:picChg chg="del">
          <ac:chgData name="Xhin Yein Cheah | Advanz Fidelis" userId="b22cdd93-8c41-44cc-96ad-94582e30880f" providerId="ADAL" clId="{06818C49-1409-4D27-9024-C1F5A71CDFFF}" dt="2022-07-25T08:27:11.987" v="2129" actId="478"/>
          <ac:picMkLst>
            <pc:docMk/>
            <pc:sldMk cId="3165826296" sldId="1061"/>
            <ac:picMk id="19" creationId="{59BE0B25-4B49-D4C6-5794-0DBD8D3512C2}"/>
          </ac:picMkLst>
        </pc:picChg>
      </pc:sldChg>
      <pc:sldChg chg="modSp add mod ord">
        <pc:chgData name="Xhin Yein Cheah | Advanz Fidelis" userId="b22cdd93-8c41-44cc-96ad-94582e30880f" providerId="ADAL" clId="{06818C49-1409-4D27-9024-C1F5A71CDFFF}" dt="2022-07-25T08:53:08.482" v="2406" actId="20577"/>
        <pc:sldMkLst>
          <pc:docMk/>
          <pc:sldMk cId="1932339267" sldId="1062"/>
        </pc:sldMkLst>
        <pc:spChg chg="mod">
          <ac:chgData name="Xhin Yein Cheah | Advanz Fidelis" userId="b22cdd93-8c41-44cc-96ad-94582e30880f" providerId="ADAL" clId="{06818C49-1409-4D27-9024-C1F5A71CDFFF}" dt="2022-07-25T08:53:08.482" v="2406" actId="20577"/>
          <ac:spMkLst>
            <pc:docMk/>
            <pc:sldMk cId="1932339267" sldId="1062"/>
            <ac:spMk id="2" creationId="{84814D0A-94C3-4A0A-A960-DE3ED510A0DE}"/>
          </ac:spMkLst>
        </pc:spChg>
      </pc:sldChg>
      <pc:sldChg chg="addSp delSp modSp add mod">
        <pc:chgData name="Xhin Yein Cheah | Advanz Fidelis" userId="b22cdd93-8c41-44cc-96ad-94582e30880f" providerId="ADAL" clId="{06818C49-1409-4D27-9024-C1F5A71CDFFF}" dt="2022-07-26T13:12:49.021" v="10429" actId="1076"/>
        <pc:sldMkLst>
          <pc:docMk/>
          <pc:sldMk cId="3633900595" sldId="1063"/>
        </pc:sldMkLst>
        <pc:spChg chg="mod">
          <ac:chgData name="Xhin Yein Cheah | Advanz Fidelis" userId="b22cdd93-8c41-44cc-96ad-94582e30880f" providerId="ADAL" clId="{06818C49-1409-4D27-9024-C1F5A71CDFFF}" dt="2022-07-25T09:56:49.786" v="3656" actId="1076"/>
          <ac:spMkLst>
            <pc:docMk/>
            <pc:sldMk cId="3633900595" sldId="1063"/>
            <ac:spMk id="4" creationId="{E181D455-842F-4DE8-A46C-FA8F998E6C58}"/>
          </ac:spMkLst>
        </pc:spChg>
        <pc:spChg chg="add del mod">
          <ac:chgData name="Xhin Yein Cheah | Advanz Fidelis" userId="b22cdd93-8c41-44cc-96ad-94582e30880f" providerId="ADAL" clId="{06818C49-1409-4D27-9024-C1F5A71CDFFF}" dt="2022-07-26T09:41:36.792" v="10201" actId="478"/>
          <ac:spMkLst>
            <pc:docMk/>
            <pc:sldMk cId="3633900595" sldId="1063"/>
            <ac:spMk id="13" creationId="{0D598ADA-1464-0044-B424-131E211686A8}"/>
          </ac:spMkLst>
        </pc:spChg>
        <pc:spChg chg="mod">
          <ac:chgData name="Xhin Yein Cheah | Advanz Fidelis" userId="b22cdd93-8c41-44cc-96ad-94582e30880f" providerId="ADAL" clId="{06818C49-1409-4D27-9024-C1F5A71CDFFF}" dt="2022-07-25T09:56:19.118" v="3651" actId="20577"/>
          <ac:spMkLst>
            <pc:docMk/>
            <pc:sldMk cId="3633900595" sldId="1063"/>
            <ac:spMk id="16" creationId="{EE396CF3-5E9F-9B2B-5091-E7171B36DBAE}"/>
          </ac:spMkLst>
        </pc:spChg>
        <pc:spChg chg="add del mod">
          <ac:chgData name="Xhin Yein Cheah | Advanz Fidelis" userId="b22cdd93-8c41-44cc-96ad-94582e30880f" providerId="ADAL" clId="{06818C49-1409-4D27-9024-C1F5A71CDFFF}" dt="2022-07-26T09:42:15.304" v="10249" actId="478"/>
          <ac:spMkLst>
            <pc:docMk/>
            <pc:sldMk cId="3633900595" sldId="1063"/>
            <ac:spMk id="18" creationId="{8C58D481-C63D-708D-BD14-4926823BEB4F}"/>
          </ac:spMkLst>
        </pc:spChg>
        <pc:spChg chg="add del mod">
          <ac:chgData name="Xhin Yein Cheah | Advanz Fidelis" userId="b22cdd93-8c41-44cc-96ad-94582e30880f" providerId="ADAL" clId="{06818C49-1409-4D27-9024-C1F5A71CDFFF}" dt="2022-07-26T09:42:35.844" v="10276" actId="478"/>
          <ac:spMkLst>
            <pc:docMk/>
            <pc:sldMk cId="3633900595" sldId="1063"/>
            <ac:spMk id="19" creationId="{CC33146C-4454-86D2-5200-04A15D46F3CB}"/>
          </ac:spMkLst>
        </pc:spChg>
        <pc:spChg chg="add mod">
          <ac:chgData name="Xhin Yein Cheah | Advanz Fidelis" userId="b22cdd93-8c41-44cc-96ad-94582e30880f" providerId="ADAL" clId="{06818C49-1409-4D27-9024-C1F5A71CDFFF}" dt="2022-07-26T13:12:45.825" v="10428" actId="1076"/>
          <ac:spMkLst>
            <pc:docMk/>
            <pc:sldMk cId="3633900595" sldId="1063"/>
            <ac:spMk id="21" creationId="{34843839-7FC1-EE9D-3B9A-806F89124F80}"/>
          </ac:spMkLst>
        </pc:spChg>
        <pc:spChg chg="mod">
          <ac:chgData name="Xhin Yein Cheah | Advanz Fidelis" userId="b22cdd93-8c41-44cc-96ad-94582e30880f" providerId="ADAL" clId="{06818C49-1409-4D27-9024-C1F5A71CDFFF}" dt="2022-07-26T13:12:19.214" v="10421" actId="20577"/>
          <ac:spMkLst>
            <pc:docMk/>
            <pc:sldMk cId="3633900595" sldId="1063"/>
            <ac:spMk id="23" creationId="{BAECBC37-3D5D-5E25-E6EF-A9688D867918}"/>
          </ac:spMkLst>
        </pc:spChg>
        <pc:spChg chg="del mod">
          <ac:chgData name="Xhin Yein Cheah | Advanz Fidelis" userId="b22cdd93-8c41-44cc-96ad-94582e30880f" providerId="ADAL" clId="{06818C49-1409-4D27-9024-C1F5A71CDFFF}" dt="2022-07-26T13:12:05.884" v="10412" actId="478"/>
          <ac:spMkLst>
            <pc:docMk/>
            <pc:sldMk cId="3633900595" sldId="1063"/>
            <ac:spMk id="24" creationId="{EFA4F360-347B-9D9B-4F08-6FC9DA5C1B22}"/>
          </ac:spMkLst>
        </pc:spChg>
        <pc:spChg chg="mod">
          <ac:chgData name="Xhin Yein Cheah | Advanz Fidelis" userId="b22cdd93-8c41-44cc-96ad-94582e30880f" providerId="ADAL" clId="{06818C49-1409-4D27-9024-C1F5A71CDFFF}" dt="2022-07-26T13:12:38.899" v="10427" actId="1076"/>
          <ac:spMkLst>
            <pc:docMk/>
            <pc:sldMk cId="3633900595" sldId="1063"/>
            <ac:spMk id="25" creationId="{9E3FB4D5-E18A-AA49-6AEE-5D060E33A11A}"/>
          </ac:spMkLst>
        </pc:spChg>
        <pc:spChg chg="mod">
          <ac:chgData name="Xhin Yein Cheah | Advanz Fidelis" userId="b22cdd93-8c41-44cc-96ad-94582e30880f" providerId="ADAL" clId="{06818C49-1409-4D27-9024-C1F5A71CDFFF}" dt="2022-07-26T13:12:45.825" v="10428" actId="1076"/>
          <ac:spMkLst>
            <pc:docMk/>
            <pc:sldMk cId="3633900595" sldId="1063"/>
            <ac:spMk id="26" creationId="{1565FD99-9824-B44A-9BEC-BEBCD58ED9DA}"/>
          </ac:spMkLst>
        </pc:spChg>
        <pc:spChg chg="add mod">
          <ac:chgData name="Xhin Yein Cheah | Advanz Fidelis" userId="b22cdd93-8c41-44cc-96ad-94582e30880f" providerId="ADAL" clId="{06818C49-1409-4D27-9024-C1F5A71CDFFF}" dt="2022-07-26T13:12:32.559" v="10425" actId="1076"/>
          <ac:spMkLst>
            <pc:docMk/>
            <pc:sldMk cId="3633900595" sldId="1063"/>
            <ac:spMk id="27" creationId="{9C66D595-A724-97AA-5077-27E8FB8CDBAB}"/>
          </ac:spMkLst>
        </pc:spChg>
        <pc:spChg chg="add del mod">
          <ac:chgData name="Xhin Yein Cheah | Advanz Fidelis" userId="b22cdd93-8c41-44cc-96ad-94582e30880f" providerId="ADAL" clId="{06818C49-1409-4D27-9024-C1F5A71CDFFF}" dt="2022-07-26T13:12:04.516" v="10411" actId="478"/>
          <ac:spMkLst>
            <pc:docMk/>
            <pc:sldMk cId="3633900595" sldId="1063"/>
            <ac:spMk id="28" creationId="{DCF33CE1-96E7-8D08-4B38-564C6D0C7EE1}"/>
          </ac:spMkLst>
        </pc:spChg>
        <pc:spChg chg="add mod">
          <ac:chgData name="Xhin Yein Cheah | Advanz Fidelis" userId="b22cdd93-8c41-44cc-96ad-94582e30880f" providerId="ADAL" clId="{06818C49-1409-4D27-9024-C1F5A71CDFFF}" dt="2022-07-26T13:12:38.899" v="10427" actId="1076"/>
          <ac:spMkLst>
            <pc:docMk/>
            <pc:sldMk cId="3633900595" sldId="1063"/>
            <ac:spMk id="29" creationId="{166A806F-FFB2-0D49-7BF1-DA3D45D0035D}"/>
          </ac:spMkLst>
        </pc:spChg>
        <pc:spChg chg="add mod">
          <ac:chgData name="Xhin Yein Cheah | Advanz Fidelis" userId="b22cdd93-8c41-44cc-96ad-94582e30880f" providerId="ADAL" clId="{06818C49-1409-4D27-9024-C1F5A71CDFFF}" dt="2022-07-26T13:12:45.825" v="10428" actId="1076"/>
          <ac:spMkLst>
            <pc:docMk/>
            <pc:sldMk cId="3633900595" sldId="1063"/>
            <ac:spMk id="30" creationId="{DF4B06B6-AC38-AFF6-9D3B-4F953ACEAA5A}"/>
          </ac:spMkLst>
        </pc:spChg>
        <pc:grpChg chg="add mod">
          <ac:chgData name="Xhin Yein Cheah | Advanz Fidelis" userId="b22cdd93-8c41-44cc-96ad-94582e30880f" providerId="ADAL" clId="{06818C49-1409-4D27-9024-C1F5A71CDFFF}" dt="2022-07-26T13:12:23.582" v="10423" actId="1076"/>
          <ac:grpSpMkLst>
            <pc:docMk/>
            <pc:sldMk cId="3633900595" sldId="1063"/>
            <ac:grpSpMk id="6" creationId="{2055C0A1-61AF-DCCE-8C02-E9B91CCDAA74}"/>
          </ac:grpSpMkLst>
        </pc:grpChg>
        <pc:picChg chg="del">
          <ac:chgData name="Xhin Yein Cheah | Advanz Fidelis" userId="b22cdd93-8c41-44cc-96ad-94582e30880f" providerId="ADAL" clId="{06818C49-1409-4D27-9024-C1F5A71CDFFF}" dt="2022-07-26T13:12:01.460" v="10408" actId="478"/>
          <ac:picMkLst>
            <pc:docMk/>
            <pc:sldMk cId="3633900595" sldId="1063"/>
            <ac:picMk id="3" creationId="{24EF6092-35C2-C0FC-F39D-AFFDED56909F}"/>
          </ac:picMkLst>
        </pc:picChg>
        <pc:picChg chg="add mod">
          <ac:chgData name="Xhin Yein Cheah | Advanz Fidelis" userId="b22cdd93-8c41-44cc-96ad-94582e30880f" providerId="ADAL" clId="{06818C49-1409-4D27-9024-C1F5A71CDFFF}" dt="2022-07-26T13:12:21.169" v="10422" actId="1076"/>
          <ac:picMkLst>
            <pc:docMk/>
            <pc:sldMk cId="3633900595" sldId="1063"/>
            <ac:picMk id="5" creationId="{FA2BD44A-1B14-8A75-0871-5BB4ECA7A1B9}"/>
          </ac:picMkLst>
        </pc:picChg>
        <pc:picChg chg="del">
          <ac:chgData name="Xhin Yein Cheah | Advanz Fidelis" userId="b22cdd93-8c41-44cc-96ad-94582e30880f" providerId="ADAL" clId="{06818C49-1409-4D27-9024-C1F5A71CDFFF}" dt="2022-07-26T13:12:02.068" v="10409" actId="478"/>
          <ac:picMkLst>
            <pc:docMk/>
            <pc:sldMk cId="3633900595" sldId="1063"/>
            <ac:picMk id="7" creationId="{CE9205B3-BB57-E178-C62C-4CA45C7BCA3A}"/>
          </ac:picMkLst>
        </pc:picChg>
        <pc:picChg chg="del">
          <ac:chgData name="Xhin Yein Cheah | Advanz Fidelis" userId="b22cdd93-8c41-44cc-96ad-94582e30880f" providerId="ADAL" clId="{06818C49-1409-4D27-9024-C1F5A71CDFFF}" dt="2022-07-26T13:12:02.883" v="10410" actId="478"/>
          <ac:picMkLst>
            <pc:docMk/>
            <pc:sldMk cId="3633900595" sldId="1063"/>
            <ac:picMk id="8" creationId="{1A1DF3E6-13E1-CE6D-4EF3-202573BD8447}"/>
          </ac:picMkLst>
        </pc:picChg>
        <pc:picChg chg="del mod modCrop">
          <ac:chgData name="Xhin Yein Cheah | Advanz Fidelis" userId="b22cdd93-8c41-44cc-96ad-94582e30880f" providerId="ADAL" clId="{06818C49-1409-4D27-9024-C1F5A71CDFFF}" dt="2022-07-26T09:42:03.687" v="10247" actId="478"/>
          <ac:picMkLst>
            <pc:docMk/>
            <pc:sldMk cId="3633900595" sldId="1063"/>
            <ac:picMk id="10" creationId="{621C3A82-11F7-30D6-144D-5416960B2324}"/>
          </ac:picMkLst>
        </pc:picChg>
        <pc:picChg chg="del mod modCrop">
          <ac:chgData name="Xhin Yein Cheah | Advanz Fidelis" userId="b22cdd93-8c41-44cc-96ad-94582e30880f" providerId="ADAL" clId="{06818C49-1409-4D27-9024-C1F5A71CDFFF}" dt="2022-07-26T09:41:32.575" v="10200" actId="478"/>
          <ac:picMkLst>
            <pc:docMk/>
            <pc:sldMk cId="3633900595" sldId="1063"/>
            <ac:picMk id="14" creationId="{FBB4A7DB-119A-C1F8-1E5F-67AB43A113E5}"/>
          </ac:picMkLst>
        </pc:picChg>
        <pc:picChg chg="del mod">
          <ac:chgData name="Xhin Yein Cheah | Advanz Fidelis" userId="b22cdd93-8c41-44cc-96ad-94582e30880f" providerId="ADAL" clId="{06818C49-1409-4D27-9024-C1F5A71CDFFF}" dt="2022-07-26T09:42:50.188" v="10280" actId="478"/>
          <ac:picMkLst>
            <pc:docMk/>
            <pc:sldMk cId="3633900595" sldId="1063"/>
            <ac:picMk id="17" creationId="{535FA4FF-553A-1D3C-9A63-9D689D6077C0}"/>
          </ac:picMkLst>
        </pc:picChg>
        <pc:picChg chg="del mod">
          <ac:chgData name="Xhin Yein Cheah | Advanz Fidelis" userId="b22cdd93-8c41-44cc-96ad-94582e30880f" providerId="ADAL" clId="{06818C49-1409-4D27-9024-C1F5A71CDFFF}" dt="2022-07-26T09:42:23.462" v="10252" actId="478"/>
          <ac:picMkLst>
            <pc:docMk/>
            <pc:sldMk cId="3633900595" sldId="1063"/>
            <ac:picMk id="20" creationId="{CC7FAA48-C9A1-72B1-AEFF-283EE21A4FEC}"/>
          </ac:picMkLst>
        </pc:picChg>
        <pc:picChg chg="add mod">
          <ac:chgData name="Xhin Yein Cheah | Advanz Fidelis" userId="b22cdd93-8c41-44cc-96ad-94582e30880f" providerId="ADAL" clId="{06818C49-1409-4D27-9024-C1F5A71CDFFF}" dt="2022-07-26T13:12:49.021" v="10429" actId="1076"/>
          <ac:picMkLst>
            <pc:docMk/>
            <pc:sldMk cId="3633900595" sldId="1063"/>
            <ac:picMk id="22" creationId="{012DE096-C25A-6112-69F3-A9683178F15C}"/>
          </ac:picMkLst>
        </pc:picChg>
      </pc:sldChg>
      <pc:sldChg chg="delSp modSp add mod ord">
        <pc:chgData name="Xhin Yein Cheah | Advanz Fidelis" userId="b22cdd93-8c41-44cc-96ad-94582e30880f" providerId="ADAL" clId="{06818C49-1409-4D27-9024-C1F5A71CDFFF}" dt="2022-07-25T09:57:39.019" v="3702" actId="478"/>
        <pc:sldMkLst>
          <pc:docMk/>
          <pc:sldMk cId="2536488391" sldId="1064"/>
        </pc:sldMkLst>
        <pc:spChg chg="mod">
          <ac:chgData name="Xhin Yein Cheah | Advanz Fidelis" userId="b22cdd93-8c41-44cc-96ad-94582e30880f" providerId="ADAL" clId="{06818C49-1409-4D27-9024-C1F5A71CDFFF}" dt="2022-07-25T09:57:35.818" v="3701" actId="20577"/>
          <ac:spMkLst>
            <pc:docMk/>
            <pc:sldMk cId="2536488391" sldId="1064"/>
            <ac:spMk id="2" creationId="{65BA5C24-4137-4817-9D06-22E39102C054}"/>
          </ac:spMkLst>
        </pc:spChg>
        <pc:spChg chg="del">
          <ac:chgData name="Xhin Yein Cheah | Advanz Fidelis" userId="b22cdd93-8c41-44cc-96ad-94582e30880f" providerId="ADAL" clId="{06818C49-1409-4D27-9024-C1F5A71CDFFF}" dt="2022-07-25T09:57:39.019" v="3702" actId="478"/>
          <ac:spMkLst>
            <pc:docMk/>
            <pc:sldMk cId="2536488391" sldId="1064"/>
            <ac:spMk id="3" creationId="{7E8637E6-27AE-4D14-9B3B-4F12438A2806}"/>
          </ac:spMkLst>
        </pc:spChg>
      </pc:sldChg>
      <pc:sldChg chg="addSp delSp modSp new mod modAnim">
        <pc:chgData name="Xhin Yein Cheah | Advanz Fidelis" userId="b22cdd93-8c41-44cc-96ad-94582e30880f" providerId="ADAL" clId="{06818C49-1409-4D27-9024-C1F5A71CDFFF}" dt="2022-07-26T13:27:23.941" v="10451"/>
        <pc:sldMkLst>
          <pc:docMk/>
          <pc:sldMk cId="740227234" sldId="1065"/>
        </pc:sldMkLst>
        <pc:spChg chg="mod">
          <ac:chgData name="Xhin Yein Cheah | Advanz Fidelis" userId="b22cdd93-8c41-44cc-96ad-94582e30880f" providerId="ADAL" clId="{06818C49-1409-4D27-9024-C1F5A71CDFFF}" dt="2022-07-25T09:58:23.539" v="3741" actId="14100"/>
          <ac:spMkLst>
            <pc:docMk/>
            <pc:sldMk cId="740227234" sldId="1065"/>
            <ac:spMk id="2" creationId="{BF0A1FDB-68FB-FD09-2D5E-1ACE75160D06}"/>
          </ac:spMkLst>
        </pc:spChg>
        <pc:spChg chg="del">
          <ac:chgData name="Xhin Yein Cheah | Advanz Fidelis" userId="b22cdd93-8c41-44cc-96ad-94582e30880f" providerId="ADAL" clId="{06818C49-1409-4D27-9024-C1F5A71CDFFF}" dt="2022-07-25T10:05:30.100" v="3845" actId="478"/>
          <ac:spMkLst>
            <pc:docMk/>
            <pc:sldMk cId="740227234" sldId="1065"/>
            <ac:spMk id="3" creationId="{372FAE2E-AFDA-7DDB-8F2A-115932A50C38}"/>
          </ac:spMkLst>
        </pc:spChg>
        <pc:spChg chg="add mod">
          <ac:chgData name="Xhin Yein Cheah | Advanz Fidelis" userId="b22cdd93-8c41-44cc-96ad-94582e30880f" providerId="ADAL" clId="{06818C49-1409-4D27-9024-C1F5A71CDFFF}" dt="2022-07-26T00:46:11.756" v="3945" actId="11530"/>
          <ac:spMkLst>
            <pc:docMk/>
            <pc:sldMk cId="740227234" sldId="1065"/>
            <ac:spMk id="5" creationId="{C2883CAF-636B-6BC7-C2F9-6A35A842511D}"/>
          </ac:spMkLst>
        </pc:spChg>
      </pc:sldChg>
      <pc:sldChg chg="addSp delSp modSp add mod modAnim">
        <pc:chgData name="Xhin Yein Cheah | Advanz Fidelis" userId="b22cdd93-8c41-44cc-96ad-94582e30880f" providerId="ADAL" clId="{06818C49-1409-4D27-9024-C1F5A71CDFFF}" dt="2022-07-26T00:56:03.782" v="3956" actId="1076"/>
        <pc:sldMkLst>
          <pc:docMk/>
          <pc:sldMk cId="2831087937" sldId="1066"/>
        </pc:sldMkLst>
        <pc:spChg chg="add mod">
          <ac:chgData name="Xhin Yein Cheah | Advanz Fidelis" userId="b22cdd93-8c41-44cc-96ad-94582e30880f" providerId="ADAL" clId="{06818C49-1409-4D27-9024-C1F5A71CDFFF}" dt="2022-07-26T00:56:03.782" v="3956" actId="1076"/>
          <ac:spMkLst>
            <pc:docMk/>
            <pc:sldMk cId="2831087937" sldId="1066"/>
            <ac:spMk id="3" creationId="{7FED5266-61C9-78A2-1A49-213DA588F2F1}"/>
          </ac:spMkLst>
        </pc:spChg>
        <pc:spChg chg="del mod">
          <ac:chgData name="Xhin Yein Cheah | Advanz Fidelis" userId="b22cdd93-8c41-44cc-96ad-94582e30880f" providerId="ADAL" clId="{06818C49-1409-4D27-9024-C1F5A71CDFFF}" dt="2022-07-25T10:09:02.375" v="3855" actId="478"/>
          <ac:spMkLst>
            <pc:docMk/>
            <pc:sldMk cId="2831087937" sldId="1066"/>
            <ac:spMk id="5" creationId="{C2883CAF-636B-6BC7-C2F9-6A35A842511D}"/>
          </ac:spMkLst>
        </pc:spChg>
        <pc:picChg chg="add mod">
          <ac:chgData name="Xhin Yein Cheah | Advanz Fidelis" userId="b22cdd93-8c41-44cc-96ad-94582e30880f" providerId="ADAL" clId="{06818C49-1409-4D27-9024-C1F5A71CDFFF}" dt="2022-07-26T00:55:35.534" v="3950" actId="207"/>
          <ac:picMkLst>
            <pc:docMk/>
            <pc:sldMk cId="2831087937" sldId="1066"/>
            <ac:picMk id="6" creationId="{F9AB480F-CD59-54A8-5612-00F39CE90649}"/>
          </ac:picMkLst>
        </pc:picChg>
      </pc:sldChg>
      <pc:sldChg chg="addSp delSp modSp add mod">
        <pc:chgData name="Xhin Yein Cheah | Advanz Fidelis" userId="b22cdd93-8c41-44cc-96ad-94582e30880f" providerId="ADAL" clId="{06818C49-1409-4D27-9024-C1F5A71CDFFF}" dt="2022-07-26T03:50:04.065" v="9068" actId="1076"/>
        <pc:sldMkLst>
          <pc:docMk/>
          <pc:sldMk cId="1290251403" sldId="1067"/>
        </pc:sldMkLst>
        <pc:spChg chg="mod">
          <ac:chgData name="Xhin Yein Cheah | Advanz Fidelis" userId="b22cdd93-8c41-44cc-96ad-94582e30880f" providerId="ADAL" clId="{06818C49-1409-4D27-9024-C1F5A71CDFFF}" dt="2022-07-26T01:08:29.071" v="4280" actId="1076"/>
          <ac:spMkLst>
            <pc:docMk/>
            <pc:sldMk cId="1290251403" sldId="1067"/>
            <ac:spMk id="2" creationId="{BF0A1FDB-68FB-FD09-2D5E-1ACE75160D06}"/>
          </ac:spMkLst>
        </pc:spChg>
        <pc:spChg chg="del">
          <ac:chgData name="Xhin Yein Cheah | Advanz Fidelis" userId="b22cdd93-8c41-44cc-96ad-94582e30880f" providerId="ADAL" clId="{06818C49-1409-4D27-9024-C1F5A71CDFFF}" dt="2022-07-25T10:13:13.471" v="3944" actId="478"/>
          <ac:spMkLst>
            <pc:docMk/>
            <pc:sldMk cId="1290251403" sldId="1067"/>
            <ac:spMk id="3" creationId="{7FED5266-61C9-78A2-1A49-213DA588F2F1}"/>
          </ac:spMkLst>
        </pc:spChg>
        <pc:spChg chg="add mod">
          <ac:chgData name="Xhin Yein Cheah | Advanz Fidelis" userId="b22cdd93-8c41-44cc-96ad-94582e30880f" providerId="ADAL" clId="{06818C49-1409-4D27-9024-C1F5A71CDFFF}" dt="2022-07-26T03:50:04.065" v="9068" actId="1076"/>
          <ac:spMkLst>
            <pc:docMk/>
            <pc:sldMk cId="1290251403" sldId="1067"/>
            <ac:spMk id="3" creationId="{C16F8F52-199D-FAAD-31C9-75151F9F37B0}"/>
          </ac:spMkLst>
        </pc:spChg>
        <pc:spChg chg="add del mod">
          <ac:chgData name="Xhin Yein Cheah | Advanz Fidelis" userId="b22cdd93-8c41-44cc-96ad-94582e30880f" providerId="ADAL" clId="{06818C49-1409-4D27-9024-C1F5A71CDFFF}" dt="2022-07-26T01:06:16.393" v="4085" actId="478"/>
          <ac:spMkLst>
            <pc:docMk/>
            <pc:sldMk cId="1290251403" sldId="1067"/>
            <ac:spMk id="7" creationId="{B25A129F-2BF8-8CE1-492D-2749C16A99B0}"/>
          </ac:spMkLst>
        </pc:spChg>
        <pc:graphicFrameChg chg="add mod modGraphic">
          <ac:chgData name="Xhin Yein Cheah | Advanz Fidelis" userId="b22cdd93-8c41-44cc-96ad-94582e30880f" providerId="ADAL" clId="{06818C49-1409-4D27-9024-C1F5A71CDFFF}" dt="2022-07-26T03:50:01.689" v="9067" actId="1076"/>
          <ac:graphicFrameMkLst>
            <pc:docMk/>
            <pc:sldMk cId="1290251403" sldId="1067"/>
            <ac:graphicFrameMk id="10" creationId="{F0D0AA44-6E6F-70C9-04CE-DE48723DEC2D}"/>
          </ac:graphicFrameMkLst>
        </pc:graphicFrameChg>
        <pc:picChg chg="add del mod">
          <ac:chgData name="Xhin Yein Cheah | Advanz Fidelis" userId="b22cdd93-8c41-44cc-96ad-94582e30880f" providerId="ADAL" clId="{06818C49-1409-4D27-9024-C1F5A71CDFFF}" dt="2022-07-26T01:06:15.211" v="4084" actId="478"/>
          <ac:picMkLst>
            <pc:docMk/>
            <pc:sldMk cId="1290251403" sldId="1067"/>
            <ac:picMk id="6" creationId="{26B165A2-9608-48AF-366E-09C983C6FBA2}"/>
          </ac:picMkLst>
        </pc:picChg>
        <pc:picChg chg="add del mod">
          <ac:chgData name="Xhin Yein Cheah | Advanz Fidelis" userId="b22cdd93-8c41-44cc-96ad-94582e30880f" providerId="ADAL" clId="{06818C49-1409-4D27-9024-C1F5A71CDFFF}" dt="2022-07-26T01:06:13.387" v="4083" actId="478"/>
          <ac:picMkLst>
            <pc:docMk/>
            <pc:sldMk cId="1290251403" sldId="1067"/>
            <ac:picMk id="9" creationId="{61874683-DDFE-5EC3-DF53-5C828E566D18}"/>
          </ac:picMkLst>
        </pc:picChg>
      </pc:sldChg>
      <pc:sldChg chg="addSp delSp modSp add mod ord">
        <pc:chgData name="Xhin Yein Cheah | Advanz Fidelis" userId="b22cdd93-8c41-44cc-96ad-94582e30880f" providerId="ADAL" clId="{06818C49-1409-4D27-9024-C1F5A71CDFFF}" dt="2022-07-26T03:50:17.876" v="9084" actId="20577"/>
        <pc:sldMkLst>
          <pc:docMk/>
          <pc:sldMk cId="2860145734" sldId="1068"/>
        </pc:sldMkLst>
        <pc:spChg chg="mod">
          <ac:chgData name="Xhin Yein Cheah | Advanz Fidelis" userId="b22cdd93-8c41-44cc-96ad-94582e30880f" providerId="ADAL" clId="{06818C49-1409-4D27-9024-C1F5A71CDFFF}" dt="2022-07-26T03:50:17.876" v="9084" actId="20577"/>
          <ac:spMkLst>
            <pc:docMk/>
            <pc:sldMk cId="2860145734" sldId="1068"/>
            <ac:spMk id="3" creationId="{7FED5266-61C9-78A2-1A49-213DA588F2F1}"/>
          </ac:spMkLst>
        </pc:spChg>
        <pc:spChg chg="add mod">
          <ac:chgData name="Xhin Yein Cheah | Advanz Fidelis" userId="b22cdd93-8c41-44cc-96ad-94582e30880f" providerId="ADAL" clId="{06818C49-1409-4D27-9024-C1F5A71CDFFF}" dt="2022-07-26T01:45:01.964" v="4732" actId="1076"/>
          <ac:spMkLst>
            <pc:docMk/>
            <pc:sldMk cId="2860145734" sldId="1068"/>
            <ac:spMk id="10" creationId="{213FA756-3F0E-394E-3C1F-B636180D5420}"/>
          </ac:spMkLst>
        </pc:spChg>
        <pc:spChg chg="add mod ord">
          <ac:chgData name="Xhin Yein Cheah | Advanz Fidelis" userId="b22cdd93-8c41-44cc-96ad-94582e30880f" providerId="ADAL" clId="{06818C49-1409-4D27-9024-C1F5A71CDFFF}" dt="2022-07-26T01:45:01.964" v="4732" actId="1076"/>
          <ac:spMkLst>
            <pc:docMk/>
            <pc:sldMk cId="2860145734" sldId="1068"/>
            <ac:spMk id="11" creationId="{FAB0432E-8DEE-D45F-5440-D29EE23F27E6}"/>
          </ac:spMkLst>
        </pc:spChg>
        <pc:spChg chg="add mod ord">
          <ac:chgData name="Xhin Yein Cheah | Advanz Fidelis" userId="b22cdd93-8c41-44cc-96ad-94582e30880f" providerId="ADAL" clId="{06818C49-1409-4D27-9024-C1F5A71CDFFF}" dt="2022-07-26T01:45:01.964" v="4732" actId="1076"/>
          <ac:spMkLst>
            <pc:docMk/>
            <pc:sldMk cId="2860145734" sldId="1068"/>
            <ac:spMk id="12" creationId="{EC06DCB6-D2D3-B97D-3822-D87E473981A9}"/>
          </ac:spMkLst>
        </pc:spChg>
        <pc:picChg chg="del">
          <ac:chgData name="Xhin Yein Cheah | Advanz Fidelis" userId="b22cdd93-8c41-44cc-96ad-94582e30880f" providerId="ADAL" clId="{06818C49-1409-4D27-9024-C1F5A71CDFFF}" dt="2022-07-26T01:09:27.358" v="4284" actId="478"/>
          <ac:picMkLst>
            <pc:docMk/>
            <pc:sldMk cId="2860145734" sldId="1068"/>
            <ac:picMk id="6" creationId="{F9AB480F-CD59-54A8-5612-00F39CE90649}"/>
          </ac:picMkLst>
        </pc:picChg>
        <pc:picChg chg="add mod">
          <ac:chgData name="Xhin Yein Cheah | Advanz Fidelis" userId="b22cdd93-8c41-44cc-96ad-94582e30880f" providerId="ADAL" clId="{06818C49-1409-4D27-9024-C1F5A71CDFFF}" dt="2022-07-26T01:45:01.964" v="4732" actId="1076"/>
          <ac:picMkLst>
            <pc:docMk/>
            <pc:sldMk cId="2860145734" sldId="1068"/>
            <ac:picMk id="7" creationId="{4FED35AA-A727-E53D-2AD5-B998F4D7344E}"/>
          </ac:picMkLst>
        </pc:picChg>
        <pc:picChg chg="add mod">
          <ac:chgData name="Xhin Yein Cheah | Advanz Fidelis" userId="b22cdd93-8c41-44cc-96ad-94582e30880f" providerId="ADAL" clId="{06818C49-1409-4D27-9024-C1F5A71CDFFF}" dt="2022-07-26T01:45:01.964" v="4732" actId="1076"/>
          <ac:picMkLst>
            <pc:docMk/>
            <pc:sldMk cId="2860145734" sldId="1068"/>
            <ac:picMk id="9" creationId="{19834FA8-AC38-5351-DA30-26B165D4D0E4}"/>
          </ac:picMkLst>
        </pc:picChg>
      </pc:sldChg>
      <pc:sldChg chg="addSp modSp add mod">
        <pc:chgData name="Xhin Yein Cheah | Advanz Fidelis" userId="b22cdd93-8c41-44cc-96ad-94582e30880f" providerId="ADAL" clId="{06818C49-1409-4D27-9024-C1F5A71CDFFF}" dt="2022-07-26T03:50:36.555" v="9085" actId="14100"/>
        <pc:sldMkLst>
          <pc:docMk/>
          <pc:sldMk cId="2068139751" sldId="1069"/>
        </pc:sldMkLst>
        <pc:spChg chg="mod">
          <ac:chgData name="Xhin Yein Cheah | Advanz Fidelis" userId="b22cdd93-8c41-44cc-96ad-94582e30880f" providerId="ADAL" clId="{06818C49-1409-4D27-9024-C1F5A71CDFFF}" dt="2022-07-26T03:50:36.555" v="9085" actId="14100"/>
          <ac:spMkLst>
            <pc:docMk/>
            <pc:sldMk cId="2068139751" sldId="1069"/>
            <ac:spMk id="3" creationId="{7FED5266-61C9-78A2-1A49-213DA588F2F1}"/>
          </ac:spMkLst>
        </pc:spChg>
        <pc:spChg chg="mod">
          <ac:chgData name="Xhin Yein Cheah | Advanz Fidelis" userId="b22cdd93-8c41-44cc-96ad-94582e30880f" providerId="ADAL" clId="{06818C49-1409-4D27-9024-C1F5A71CDFFF}" dt="2022-07-26T01:48:18.770" v="5009" actId="1076"/>
          <ac:spMkLst>
            <pc:docMk/>
            <pc:sldMk cId="2068139751" sldId="1069"/>
            <ac:spMk id="10" creationId="{213FA756-3F0E-394E-3C1F-B636180D5420}"/>
          </ac:spMkLst>
        </pc:spChg>
        <pc:spChg chg="mod">
          <ac:chgData name="Xhin Yein Cheah | Advanz Fidelis" userId="b22cdd93-8c41-44cc-96ad-94582e30880f" providerId="ADAL" clId="{06818C49-1409-4D27-9024-C1F5A71CDFFF}" dt="2022-07-26T01:48:18.770" v="5009" actId="1076"/>
          <ac:spMkLst>
            <pc:docMk/>
            <pc:sldMk cId="2068139751" sldId="1069"/>
            <ac:spMk id="12" creationId="{EC06DCB6-D2D3-B97D-3822-D87E473981A9}"/>
          </ac:spMkLst>
        </pc:spChg>
        <pc:spChg chg="add mod">
          <ac:chgData name="Xhin Yein Cheah | Advanz Fidelis" userId="b22cdd93-8c41-44cc-96ad-94582e30880f" providerId="ADAL" clId="{06818C49-1409-4D27-9024-C1F5A71CDFFF}" dt="2022-07-26T01:48:26.568" v="5011" actId="1076"/>
          <ac:spMkLst>
            <pc:docMk/>
            <pc:sldMk cId="2068139751" sldId="1069"/>
            <ac:spMk id="13" creationId="{8D7F04CC-88DA-B4E0-DA6D-4517B6B08C82}"/>
          </ac:spMkLst>
        </pc:spChg>
        <pc:spChg chg="add mod">
          <ac:chgData name="Xhin Yein Cheah | Advanz Fidelis" userId="b22cdd93-8c41-44cc-96ad-94582e30880f" providerId="ADAL" clId="{06818C49-1409-4D27-9024-C1F5A71CDFFF}" dt="2022-07-26T01:48:57.573" v="5143" actId="1076"/>
          <ac:spMkLst>
            <pc:docMk/>
            <pc:sldMk cId="2068139751" sldId="1069"/>
            <ac:spMk id="15" creationId="{77B27C48-FF10-0D7D-D54C-93842C48FEB5}"/>
          </ac:spMkLst>
        </pc:spChg>
        <pc:picChg chg="mod">
          <ac:chgData name="Xhin Yein Cheah | Advanz Fidelis" userId="b22cdd93-8c41-44cc-96ad-94582e30880f" providerId="ADAL" clId="{06818C49-1409-4D27-9024-C1F5A71CDFFF}" dt="2022-07-26T01:46:32.818" v="5004" actId="14826"/>
          <ac:picMkLst>
            <pc:docMk/>
            <pc:sldMk cId="2068139751" sldId="1069"/>
            <ac:picMk id="7" creationId="{4FED35AA-A727-E53D-2AD5-B998F4D7344E}"/>
          </ac:picMkLst>
        </pc:picChg>
        <pc:picChg chg="mod">
          <ac:chgData name="Xhin Yein Cheah | Advanz Fidelis" userId="b22cdd93-8c41-44cc-96ad-94582e30880f" providerId="ADAL" clId="{06818C49-1409-4D27-9024-C1F5A71CDFFF}" dt="2022-07-26T01:48:18.770" v="5009" actId="1076"/>
          <ac:picMkLst>
            <pc:docMk/>
            <pc:sldMk cId="2068139751" sldId="1069"/>
            <ac:picMk id="9" creationId="{19834FA8-AC38-5351-DA30-26B165D4D0E4}"/>
          </ac:picMkLst>
        </pc:picChg>
        <pc:picChg chg="add mod">
          <ac:chgData name="Xhin Yein Cheah | Advanz Fidelis" userId="b22cdd93-8c41-44cc-96ad-94582e30880f" providerId="ADAL" clId="{06818C49-1409-4D27-9024-C1F5A71CDFFF}" dt="2022-07-26T01:49:38.933" v="5145" actId="14826"/>
          <ac:picMkLst>
            <pc:docMk/>
            <pc:sldMk cId="2068139751" sldId="1069"/>
            <ac:picMk id="14" creationId="{58E1F6D0-400A-7AED-C901-7DF0AF4414CC}"/>
          </ac:picMkLst>
        </pc:picChg>
      </pc:sldChg>
      <pc:sldChg chg="delSp modSp add mod">
        <pc:chgData name="Xhin Yein Cheah | Advanz Fidelis" userId="b22cdd93-8c41-44cc-96ad-94582e30880f" providerId="ADAL" clId="{06818C49-1409-4D27-9024-C1F5A71CDFFF}" dt="2022-07-26T04:47:11.238" v="10014" actId="1076"/>
        <pc:sldMkLst>
          <pc:docMk/>
          <pc:sldMk cId="1215142344" sldId="1070"/>
        </pc:sldMkLst>
        <pc:spChg chg="mod">
          <ac:chgData name="Xhin Yein Cheah | Advanz Fidelis" userId="b22cdd93-8c41-44cc-96ad-94582e30880f" providerId="ADAL" clId="{06818C49-1409-4D27-9024-C1F5A71CDFFF}" dt="2022-07-26T04:47:07.575" v="10013" actId="1076"/>
          <ac:spMkLst>
            <pc:docMk/>
            <pc:sldMk cId="1215142344" sldId="1070"/>
            <ac:spMk id="3" creationId="{7FED5266-61C9-78A2-1A49-213DA588F2F1}"/>
          </ac:spMkLst>
        </pc:spChg>
        <pc:spChg chg="del">
          <ac:chgData name="Xhin Yein Cheah | Advanz Fidelis" userId="b22cdd93-8c41-44cc-96ad-94582e30880f" providerId="ADAL" clId="{06818C49-1409-4D27-9024-C1F5A71CDFFF}" dt="2022-07-26T01:51:10.160" v="5154" actId="478"/>
          <ac:spMkLst>
            <pc:docMk/>
            <pc:sldMk cId="1215142344" sldId="1070"/>
            <ac:spMk id="10" creationId="{213FA756-3F0E-394E-3C1F-B636180D5420}"/>
          </ac:spMkLst>
        </pc:spChg>
        <pc:spChg chg="mod">
          <ac:chgData name="Xhin Yein Cheah | Advanz Fidelis" userId="b22cdd93-8c41-44cc-96ad-94582e30880f" providerId="ADAL" clId="{06818C49-1409-4D27-9024-C1F5A71CDFFF}" dt="2022-07-26T04:47:11.238" v="10014" actId="1076"/>
          <ac:spMkLst>
            <pc:docMk/>
            <pc:sldMk cId="1215142344" sldId="1070"/>
            <ac:spMk id="11" creationId="{FAB0432E-8DEE-D45F-5440-D29EE23F27E6}"/>
          </ac:spMkLst>
        </pc:spChg>
        <pc:spChg chg="del">
          <ac:chgData name="Xhin Yein Cheah | Advanz Fidelis" userId="b22cdd93-8c41-44cc-96ad-94582e30880f" providerId="ADAL" clId="{06818C49-1409-4D27-9024-C1F5A71CDFFF}" dt="2022-07-26T01:51:07.299" v="5150" actId="478"/>
          <ac:spMkLst>
            <pc:docMk/>
            <pc:sldMk cId="1215142344" sldId="1070"/>
            <ac:spMk id="12" creationId="{EC06DCB6-D2D3-B97D-3822-D87E473981A9}"/>
          </ac:spMkLst>
        </pc:spChg>
        <pc:spChg chg="del">
          <ac:chgData name="Xhin Yein Cheah | Advanz Fidelis" userId="b22cdd93-8c41-44cc-96ad-94582e30880f" providerId="ADAL" clId="{06818C49-1409-4D27-9024-C1F5A71CDFFF}" dt="2022-07-26T01:51:08.930" v="5153" actId="478"/>
          <ac:spMkLst>
            <pc:docMk/>
            <pc:sldMk cId="1215142344" sldId="1070"/>
            <ac:spMk id="13" creationId="{8D7F04CC-88DA-B4E0-DA6D-4517B6B08C82}"/>
          </ac:spMkLst>
        </pc:spChg>
        <pc:spChg chg="del">
          <ac:chgData name="Xhin Yein Cheah | Advanz Fidelis" userId="b22cdd93-8c41-44cc-96ad-94582e30880f" providerId="ADAL" clId="{06818C49-1409-4D27-9024-C1F5A71CDFFF}" dt="2022-07-26T01:51:11.090" v="5155" actId="478"/>
          <ac:spMkLst>
            <pc:docMk/>
            <pc:sldMk cId="1215142344" sldId="1070"/>
            <ac:spMk id="15" creationId="{77B27C48-FF10-0D7D-D54C-93842C48FEB5}"/>
          </ac:spMkLst>
        </pc:spChg>
        <pc:picChg chg="mod">
          <ac:chgData name="Xhin Yein Cheah | Advanz Fidelis" userId="b22cdd93-8c41-44cc-96ad-94582e30880f" providerId="ADAL" clId="{06818C49-1409-4D27-9024-C1F5A71CDFFF}" dt="2022-07-26T04:47:11.238" v="10014" actId="1076"/>
          <ac:picMkLst>
            <pc:docMk/>
            <pc:sldMk cId="1215142344" sldId="1070"/>
            <ac:picMk id="7" creationId="{4FED35AA-A727-E53D-2AD5-B998F4D7344E}"/>
          </ac:picMkLst>
        </pc:picChg>
        <pc:picChg chg="del">
          <ac:chgData name="Xhin Yein Cheah | Advanz Fidelis" userId="b22cdd93-8c41-44cc-96ad-94582e30880f" providerId="ADAL" clId="{06818C49-1409-4D27-9024-C1F5A71CDFFF}" dt="2022-07-26T01:51:07.783" v="5151" actId="478"/>
          <ac:picMkLst>
            <pc:docMk/>
            <pc:sldMk cId="1215142344" sldId="1070"/>
            <ac:picMk id="9" creationId="{19834FA8-AC38-5351-DA30-26B165D4D0E4}"/>
          </ac:picMkLst>
        </pc:picChg>
        <pc:picChg chg="del">
          <ac:chgData name="Xhin Yein Cheah | Advanz Fidelis" userId="b22cdd93-8c41-44cc-96ad-94582e30880f" providerId="ADAL" clId="{06818C49-1409-4D27-9024-C1F5A71CDFFF}" dt="2022-07-26T01:51:08.361" v="5152" actId="478"/>
          <ac:picMkLst>
            <pc:docMk/>
            <pc:sldMk cId="1215142344" sldId="1070"/>
            <ac:picMk id="14" creationId="{58E1F6D0-400A-7AED-C901-7DF0AF4414CC}"/>
          </ac:picMkLst>
        </pc:picChg>
      </pc:sldChg>
      <pc:sldChg chg="modSp add mod">
        <pc:chgData name="Xhin Yein Cheah | Advanz Fidelis" userId="b22cdd93-8c41-44cc-96ad-94582e30880f" providerId="ADAL" clId="{06818C49-1409-4D27-9024-C1F5A71CDFFF}" dt="2022-07-26T01:57:49.027" v="5800" actId="20577"/>
        <pc:sldMkLst>
          <pc:docMk/>
          <pc:sldMk cId="1102835454" sldId="1071"/>
        </pc:sldMkLst>
        <pc:spChg chg="mod">
          <ac:chgData name="Xhin Yein Cheah | Advanz Fidelis" userId="b22cdd93-8c41-44cc-96ad-94582e30880f" providerId="ADAL" clId="{06818C49-1409-4D27-9024-C1F5A71CDFFF}" dt="2022-07-26T01:57:49.027" v="5800" actId="20577"/>
          <ac:spMkLst>
            <pc:docMk/>
            <pc:sldMk cId="1102835454" sldId="1071"/>
            <ac:spMk id="2" creationId="{65BA5C24-4137-4817-9D06-22E39102C054}"/>
          </ac:spMkLst>
        </pc:spChg>
      </pc:sldChg>
      <pc:sldChg chg="add del">
        <pc:chgData name="Xhin Yein Cheah | Advanz Fidelis" userId="b22cdd93-8c41-44cc-96ad-94582e30880f" providerId="ADAL" clId="{06818C49-1409-4D27-9024-C1F5A71CDFFF}" dt="2022-07-26T02:24:18.739" v="5833" actId="47"/>
        <pc:sldMkLst>
          <pc:docMk/>
          <pc:sldMk cId="1526614957" sldId="1072"/>
        </pc:sldMkLst>
      </pc:sldChg>
      <pc:sldChg chg="addSp delSp modSp add mod">
        <pc:chgData name="Xhin Yein Cheah | Advanz Fidelis" userId="b22cdd93-8c41-44cc-96ad-94582e30880f" providerId="ADAL" clId="{06818C49-1409-4D27-9024-C1F5A71CDFFF}" dt="2022-07-26T09:40:24.715" v="10178" actId="20577"/>
        <pc:sldMkLst>
          <pc:docMk/>
          <pc:sldMk cId="3865946996" sldId="1072"/>
        </pc:sldMkLst>
        <pc:spChg chg="mod">
          <ac:chgData name="Xhin Yein Cheah | Advanz Fidelis" userId="b22cdd93-8c41-44cc-96ad-94582e30880f" providerId="ADAL" clId="{06818C49-1409-4D27-9024-C1F5A71CDFFF}" dt="2022-07-26T02:24:36.463" v="5865" actId="255"/>
          <ac:spMkLst>
            <pc:docMk/>
            <pc:sldMk cId="3865946996" sldId="1072"/>
            <ac:spMk id="2" creationId="{194282E8-71FD-4154-BF42-A6DC8DDD1490}"/>
          </ac:spMkLst>
        </pc:spChg>
        <pc:spChg chg="add mod">
          <ac:chgData name="Xhin Yein Cheah | Advanz Fidelis" userId="b22cdd93-8c41-44cc-96ad-94582e30880f" providerId="ADAL" clId="{06818C49-1409-4D27-9024-C1F5A71CDFFF}" dt="2022-07-26T09:39:43.434" v="10171" actId="207"/>
          <ac:spMkLst>
            <pc:docMk/>
            <pc:sldMk cId="3865946996" sldId="1072"/>
            <ac:spMk id="3" creationId="{ED36D8E9-FD2B-E9E7-0B5F-C3B57D7BCAE0}"/>
          </ac:spMkLst>
        </pc:spChg>
        <pc:spChg chg="add del mod">
          <ac:chgData name="Xhin Yein Cheah | Advanz Fidelis" userId="b22cdd93-8c41-44cc-96ad-94582e30880f" providerId="ADAL" clId="{06818C49-1409-4D27-9024-C1F5A71CDFFF}" dt="2022-07-26T09:34:58.133" v="10116" actId="478"/>
          <ac:spMkLst>
            <pc:docMk/>
            <pc:sldMk cId="3865946996" sldId="1072"/>
            <ac:spMk id="15" creationId="{E984A6D3-4216-7D9A-738F-509F450BADCD}"/>
          </ac:spMkLst>
        </pc:spChg>
        <pc:spChg chg="add del mod">
          <ac:chgData name="Xhin Yein Cheah | Advanz Fidelis" userId="b22cdd93-8c41-44cc-96ad-94582e30880f" providerId="ADAL" clId="{06818C49-1409-4D27-9024-C1F5A71CDFFF}" dt="2022-07-26T02:45:00.047" v="5915" actId="20577"/>
          <ac:spMkLst>
            <pc:docMk/>
            <pc:sldMk cId="3865946996" sldId="1072"/>
            <ac:spMk id="16" creationId="{EE396CF3-5E9F-9B2B-5091-E7171B36DBAE}"/>
          </ac:spMkLst>
        </pc:spChg>
        <pc:spChg chg="add mod">
          <ac:chgData name="Xhin Yein Cheah | Advanz Fidelis" userId="b22cdd93-8c41-44cc-96ad-94582e30880f" providerId="ADAL" clId="{06818C49-1409-4D27-9024-C1F5A71CDFFF}" dt="2022-07-26T09:40:24.715" v="10178" actId="20577"/>
          <ac:spMkLst>
            <pc:docMk/>
            <pc:sldMk cId="3865946996" sldId="1072"/>
            <ac:spMk id="18" creationId="{C6B72C32-F72F-FF01-32EB-540BBD962308}"/>
          </ac:spMkLst>
        </pc:spChg>
        <pc:spChg chg="add mod">
          <ac:chgData name="Xhin Yein Cheah | Advanz Fidelis" userId="b22cdd93-8c41-44cc-96ad-94582e30880f" providerId="ADAL" clId="{06818C49-1409-4D27-9024-C1F5A71CDFFF}" dt="2022-07-26T09:39:49.056" v="10173" actId="207"/>
          <ac:spMkLst>
            <pc:docMk/>
            <pc:sldMk cId="3865946996" sldId="1072"/>
            <ac:spMk id="19" creationId="{202919F4-9B96-A727-AADB-B9B86FCFDB4C}"/>
          </ac:spMkLst>
        </pc:spChg>
        <pc:spChg chg="add mod">
          <ac:chgData name="Xhin Yein Cheah | Advanz Fidelis" userId="b22cdd93-8c41-44cc-96ad-94582e30880f" providerId="ADAL" clId="{06818C49-1409-4D27-9024-C1F5A71CDFFF}" dt="2022-07-26T09:39:51.235" v="10174" actId="207"/>
          <ac:spMkLst>
            <pc:docMk/>
            <pc:sldMk cId="3865946996" sldId="1072"/>
            <ac:spMk id="21" creationId="{34EC2CAA-D51E-DE5B-C6C6-D556F0E0F6BE}"/>
          </ac:spMkLst>
        </pc:spChg>
        <pc:spChg chg="mod">
          <ac:chgData name="Xhin Yein Cheah | Advanz Fidelis" userId="b22cdd93-8c41-44cc-96ad-94582e30880f" providerId="ADAL" clId="{06818C49-1409-4D27-9024-C1F5A71CDFFF}" dt="2022-07-26T02:54:36.655" v="6179" actId="14100"/>
          <ac:spMkLst>
            <pc:docMk/>
            <pc:sldMk cId="3865946996" sldId="1072"/>
            <ac:spMk id="23" creationId="{BAECBC37-3D5D-5E25-E6EF-A9688D867918}"/>
          </ac:spMkLst>
        </pc:spChg>
        <pc:spChg chg="mod">
          <ac:chgData name="Xhin Yein Cheah | Advanz Fidelis" userId="b22cdd93-8c41-44cc-96ad-94582e30880f" providerId="ADAL" clId="{06818C49-1409-4D27-9024-C1F5A71CDFFF}" dt="2022-07-26T02:59:03.260" v="6439" actId="1076"/>
          <ac:spMkLst>
            <pc:docMk/>
            <pc:sldMk cId="3865946996" sldId="1072"/>
            <ac:spMk id="24" creationId="{EFA4F360-347B-9D9B-4F08-6FC9DA5C1B22}"/>
          </ac:spMkLst>
        </pc:spChg>
        <pc:spChg chg="mod">
          <ac:chgData name="Xhin Yein Cheah | Advanz Fidelis" userId="b22cdd93-8c41-44cc-96ad-94582e30880f" providerId="ADAL" clId="{06818C49-1409-4D27-9024-C1F5A71CDFFF}" dt="2022-07-26T02:58:00.600" v="6357" actId="20577"/>
          <ac:spMkLst>
            <pc:docMk/>
            <pc:sldMk cId="3865946996" sldId="1072"/>
            <ac:spMk id="25" creationId="{9E3FB4D5-E18A-AA49-6AEE-5D060E33A11A}"/>
          </ac:spMkLst>
        </pc:spChg>
        <pc:spChg chg="mod">
          <ac:chgData name="Xhin Yein Cheah | Advanz Fidelis" userId="b22cdd93-8c41-44cc-96ad-94582e30880f" providerId="ADAL" clId="{06818C49-1409-4D27-9024-C1F5A71CDFFF}" dt="2022-07-26T02:59:08.386" v="6440" actId="1076"/>
          <ac:spMkLst>
            <pc:docMk/>
            <pc:sldMk cId="3865946996" sldId="1072"/>
            <ac:spMk id="26" creationId="{1565FD99-9824-B44A-9BEC-BEBCD58ED9DA}"/>
          </ac:spMkLst>
        </pc:spChg>
        <pc:picChg chg="del mod">
          <ac:chgData name="Xhin Yein Cheah | Advanz Fidelis" userId="b22cdd93-8c41-44cc-96ad-94582e30880f" providerId="ADAL" clId="{06818C49-1409-4D27-9024-C1F5A71CDFFF}" dt="2022-07-26T09:34:38.107" v="10109" actId="478"/>
          <ac:picMkLst>
            <pc:docMk/>
            <pc:sldMk cId="3865946996" sldId="1072"/>
            <ac:picMk id="10" creationId="{621C3A82-11F7-30D6-144D-5416960B2324}"/>
          </ac:picMkLst>
        </pc:picChg>
        <pc:picChg chg="del mod">
          <ac:chgData name="Xhin Yein Cheah | Advanz Fidelis" userId="b22cdd93-8c41-44cc-96ad-94582e30880f" providerId="ADAL" clId="{06818C49-1409-4D27-9024-C1F5A71CDFFF}" dt="2022-07-26T09:34:38.694" v="10110" actId="478"/>
          <ac:picMkLst>
            <pc:docMk/>
            <pc:sldMk cId="3865946996" sldId="1072"/>
            <ac:picMk id="14" creationId="{FBB4A7DB-119A-C1F8-1E5F-67AB43A113E5}"/>
          </ac:picMkLst>
        </pc:picChg>
        <pc:picChg chg="del mod modCrop">
          <ac:chgData name="Xhin Yein Cheah | Advanz Fidelis" userId="b22cdd93-8c41-44cc-96ad-94582e30880f" providerId="ADAL" clId="{06818C49-1409-4D27-9024-C1F5A71CDFFF}" dt="2022-07-26T09:38:00.372" v="10140" actId="478"/>
          <ac:picMkLst>
            <pc:docMk/>
            <pc:sldMk cId="3865946996" sldId="1072"/>
            <ac:picMk id="17" creationId="{535FA4FF-553A-1D3C-9A63-9D689D6077C0}"/>
          </ac:picMkLst>
        </pc:picChg>
        <pc:picChg chg="del mod">
          <ac:chgData name="Xhin Yein Cheah | Advanz Fidelis" userId="b22cdd93-8c41-44cc-96ad-94582e30880f" providerId="ADAL" clId="{06818C49-1409-4D27-9024-C1F5A71CDFFF}" dt="2022-07-26T09:37:59.659" v="10139" actId="478"/>
          <ac:picMkLst>
            <pc:docMk/>
            <pc:sldMk cId="3865946996" sldId="1072"/>
            <ac:picMk id="20" creationId="{CC7FAA48-C9A1-72B1-AEFF-283EE21A4FEC}"/>
          </ac:picMkLst>
        </pc:picChg>
      </pc:sldChg>
      <pc:sldChg chg="delSp modSp add mod ord">
        <pc:chgData name="Xhin Yein Cheah | Advanz Fidelis" userId="b22cdd93-8c41-44cc-96ad-94582e30880f" providerId="ADAL" clId="{06818C49-1409-4D27-9024-C1F5A71CDFFF}" dt="2022-07-26T03:23:20.779" v="6728" actId="1076"/>
        <pc:sldMkLst>
          <pc:docMk/>
          <pc:sldMk cId="1786387248" sldId="1073"/>
        </pc:sldMkLst>
        <pc:spChg chg="mod">
          <ac:chgData name="Xhin Yein Cheah | Advanz Fidelis" userId="b22cdd93-8c41-44cc-96ad-94582e30880f" providerId="ADAL" clId="{06818C49-1409-4D27-9024-C1F5A71CDFFF}" dt="2022-07-26T03:23:20.779" v="6728" actId="1076"/>
          <ac:spMkLst>
            <pc:docMk/>
            <pc:sldMk cId="1786387248" sldId="1073"/>
            <ac:spMk id="2" creationId="{65BA5C24-4137-4817-9D06-22E39102C054}"/>
          </ac:spMkLst>
        </pc:spChg>
        <pc:spChg chg="del">
          <ac:chgData name="Xhin Yein Cheah | Advanz Fidelis" userId="b22cdd93-8c41-44cc-96ad-94582e30880f" providerId="ADAL" clId="{06818C49-1409-4D27-9024-C1F5A71CDFFF}" dt="2022-07-26T03:23:15.381" v="6726" actId="478"/>
          <ac:spMkLst>
            <pc:docMk/>
            <pc:sldMk cId="1786387248" sldId="1073"/>
            <ac:spMk id="3" creationId="{7E8637E6-27AE-4D14-9B3B-4F12438A2806}"/>
          </ac:spMkLst>
        </pc:spChg>
      </pc:sldChg>
      <pc:sldChg chg="addSp delSp modSp add mod">
        <pc:chgData name="Xhin Yein Cheah | Advanz Fidelis" userId="b22cdd93-8c41-44cc-96ad-94582e30880f" providerId="ADAL" clId="{06818C49-1409-4D27-9024-C1F5A71CDFFF}" dt="2022-07-26T03:43:53.843" v="8729" actId="20577"/>
        <pc:sldMkLst>
          <pc:docMk/>
          <pc:sldMk cId="1887062115" sldId="1074"/>
        </pc:sldMkLst>
        <pc:spChg chg="del">
          <ac:chgData name="Xhin Yein Cheah | Advanz Fidelis" userId="b22cdd93-8c41-44cc-96ad-94582e30880f" providerId="ADAL" clId="{06818C49-1409-4D27-9024-C1F5A71CDFFF}" dt="2022-07-26T03:29:07.991" v="7463" actId="478"/>
          <ac:spMkLst>
            <pc:docMk/>
            <pc:sldMk cId="1887062115" sldId="1074"/>
            <ac:spMk id="3" creationId="{C300D5D0-83AA-C41B-F51F-D52A499F0B4C}"/>
          </ac:spMkLst>
        </pc:spChg>
        <pc:spChg chg="add mod">
          <ac:chgData name="Xhin Yein Cheah | Advanz Fidelis" userId="b22cdd93-8c41-44cc-96ad-94582e30880f" providerId="ADAL" clId="{06818C49-1409-4D27-9024-C1F5A71CDFFF}" dt="2022-07-26T03:41:12.387" v="8450" actId="164"/>
          <ac:spMkLst>
            <pc:docMk/>
            <pc:sldMk cId="1887062115" sldId="1074"/>
            <ac:spMk id="5" creationId="{1322840A-504C-3658-4202-365BC543FF9A}"/>
          </ac:spMkLst>
        </pc:spChg>
        <pc:spChg chg="add mod">
          <ac:chgData name="Xhin Yein Cheah | Advanz Fidelis" userId="b22cdd93-8c41-44cc-96ad-94582e30880f" providerId="ADAL" clId="{06818C49-1409-4D27-9024-C1F5A71CDFFF}" dt="2022-07-26T03:43:53.843" v="8729" actId="20577"/>
          <ac:spMkLst>
            <pc:docMk/>
            <pc:sldMk cId="1887062115" sldId="1074"/>
            <ac:spMk id="8" creationId="{9CA3F3BB-D66D-4FB6-6D41-B7B63B5803A0}"/>
          </ac:spMkLst>
        </pc:spChg>
        <pc:spChg chg="add mod">
          <ac:chgData name="Xhin Yein Cheah | Advanz Fidelis" userId="b22cdd93-8c41-44cc-96ad-94582e30880f" providerId="ADAL" clId="{06818C49-1409-4D27-9024-C1F5A71CDFFF}" dt="2022-07-26T03:43:45.045" v="8721" actId="1076"/>
          <ac:spMkLst>
            <pc:docMk/>
            <pc:sldMk cId="1887062115" sldId="1074"/>
            <ac:spMk id="11" creationId="{C1E4E978-78C5-1C49-3695-579A9E97CB77}"/>
          </ac:spMkLst>
        </pc:spChg>
        <pc:grpChg chg="add mod">
          <ac:chgData name="Xhin Yein Cheah | Advanz Fidelis" userId="b22cdd93-8c41-44cc-96ad-94582e30880f" providerId="ADAL" clId="{06818C49-1409-4D27-9024-C1F5A71CDFFF}" dt="2022-07-26T03:43:41.999" v="8720" actId="1076"/>
          <ac:grpSpMkLst>
            <pc:docMk/>
            <pc:sldMk cId="1887062115" sldId="1074"/>
            <ac:grpSpMk id="9" creationId="{F0FF9E2E-F823-EAA4-193A-63BEFAC8BE5A}"/>
          </ac:grpSpMkLst>
        </pc:grpChg>
        <pc:picChg chg="add mod">
          <ac:chgData name="Xhin Yein Cheah | Advanz Fidelis" userId="b22cdd93-8c41-44cc-96ad-94582e30880f" providerId="ADAL" clId="{06818C49-1409-4D27-9024-C1F5A71CDFFF}" dt="2022-07-26T03:41:12.387" v="8450" actId="164"/>
          <ac:picMkLst>
            <pc:docMk/>
            <pc:sldMk cId="1887062115" sldId="1074"/>
            <ac:picMk id="7" creationId="{77034412-1167-7E43-59B4-006E5D29D34B}"/>
          </ac:picMkLst>
        </pc:picChg>
      </pc:sldChg>
      <pc:sldChg chg="modSp new mod">
        <pc:chgData name="Xhin Yein Cheah | Advanz Fidelis" userId="b22cdd93-8c41-44cc-96ad-94582e30880f" providerId="ADAL" clId="{06818C49-1409-4D27-9024-C1F5A71CDFFF}" dt="2022-07-26T03:37:59.546" v="8390" actId="313"/>
        <pc:sldMkLst>
          <pc:docMk/>
          <pc:sldMk cId="2485501043" sldId="1075"/>
        </pc:sldMkLst>
        <pc:spChg chg="mod">
          <ac:chgData name="Xhin Yein Cheah | Advanz Fidelis" userId="b22cdd93-8c41-44cc-96ad-94582e30880f" providerId="ADAL" clId="{06818C49-1409-4D27-9024-C1F5A71CDFFF}" dt="2022-07-26T03:31:08.574" v="7467" actId="255"/>
          <ac:spMkLst>
            <pc:docMk/>
            <pc:sldMk cId="2485501043" sldId="1075"/>
            <ac:spMk id="2" creationId="{F115B0AF-4D33-E989-A0FA-140998E86062}"/>
          </ac:spMkLst>
        </pc:spChg>
        <pc:spChg chg="mod">
          <ac:chgData name="Xhin Yein Cheah | Advanz Fidelis" userId="b22cdd93-8c41-44cc-96ad-94582e30880f" providerId="ADAL" clId="{06818C49-1409-4D27-9024-C1F5A71CDFFF}" dt="2022-07-26T03:37:59.546" v="8390" actId="313"/>
          <ac:spMkLst>
            <pc:docMk/>
            <pc:sldMk cId="2485501043" sldId="1075"/>
            <ac:spMk id="3" creationId="{EFDB9AFB-CCD2-0E40-3C95-BDB6D6D3EBBC}"/>
          </ac:spMkLst>
        </pc:spChg>
      </pc:sldChg>
      <pc:sldChg chg="modSp new mod">
        <pc:chgData name="Xhin Yein Cheah | Advanz Fidelis" userId="b22cdd93-8c41-44cc-96ad-94582e30880f" providerId="ADAL" clId="{06818C49-1409-4D27-9024-C1F5A71CDFFF}" dt="2022-07-26T03:37:17.251" v="8361" actId="123"/>
        <pc:sldMkLst>
          <pc:docMk/>
          <pc:sldMk cId="4209441148" sldId="1076"/>
        </pc:sldMkLst>
        <pc:spChg chg="mod">
          <ac:chgData name="Xhin Yein Cheah | Advanz Fidelis" userId="b22cdd93-8c41-44cc-96ad-94582e30880f" providerId="ADAL" clId="{06818C49-1409-4D27-9024-C1F5A71CDFFF}" dt="2022-07-26T03:34:00.420" v="7859" actId="20577"/>
          <ac:spMkLst>
            <pc:docMk/>
            <pc:sldMk cId="4209441148" sldId="1076"/>
            <ac:spMk id="2" creationId="{D4FCCC05-2C93-E68D-1457-92601AD28C07}"/>
          </ac:spMkLst>
        </pc:spChg>
        <pc:spChg chg="mod">
          <ac:chgData name="Xhin Yein Cheah | Advanz Fidelis" userId="b22cdd93-8c41-44cc-96ad-94582e30880f" providerId="ADAL" clId="{06818C49-1409-4D27-9024-C1F5A71CDFFF}" dt="2022-07-26T03:37:17.251" v="8361" actId="123"/>
          <ac:spMkLst>
            <pc:docMk/>
            <pc:sldMk cId="4209441148" sldId="1076"/>
            <ac:spMk id="3" creationId="{FF04C371-110A-250F-9522-05D51A5985A5}"/>
          </ac:spMkLst>
        </pc:spChg>
      </pc:sldChg>
      <pc:sldChg chg="delSp modSp add mod">
        <pc:chgData name="Xhin Yein Cheah | Advanz Fidelis" userId="b22cdd93-8c41-44cc-96ad-94582e30880f" providerId="ADAL" clId="{06818C49-1409-4D27-9024-C1F5A71CDFFF}" dt="2022-07-26T03:46:03.368" v="9052" actId="20577"/>
        <pc:sldMkLst>
          <pc:docMk/>
          <pc:sldMk cId="1271591470" sldId="1077"/>
        </pc:sldMkLst>
        <pc:spChg chg="mod">
          <ac:chgData name="Xhin Yein Cheah | Advanz Fidelis" userId="b22cdd93-8c41-44cc-96ad-94582e30880f" providerId="ADAL" clId="{06818C49-1409-4D27-9024-C1F5A71CDFFF}" dt="2022-07-26T03:46:03.368" v="9052" actId="20577"/>
          <ac:spMkLst>
            <pc:docMk/>
            <pc:sldMk cId="1271591470" sldId="1077"/>
            <ac:spMk id="8" creationId="{9CA3F3BB-D66D-4FB6-6D41-B7B63B5803A0}"/>
          </ac:spMkLst>
        </pc:spChg>
        <pc:spChg chg="del">
          <ac:chgData name="Xhin Yein Cheah | Advanz Fidelis" userId="b22cdd93-8c41-44cc-96ad-94582e30880f" providerId="ADAL" clId="{06818C49-1409-4D27-9024-C1F5A71CDFFF}" dt="2022-07-26T03:44:29.591" v="8733" actId="478"/>
          <ac:spMkLst>
            <pc:docMk/>
            <pc:sldMk cId="1271591470" sldId="1077"/>
            <ac:spMk id="11" creationId="{C1E4E978-78C5-1C49-3695-579A9E97CB77}"/>
          </ac:spMkLst>
        </pc:spChg>
        <pc:grpChg chg="del">
          <ac:chgData name="Xhin Yein Cheah | Advanz Fidelis" userId="b22cdd93-8c41-44cc-96ad-94582e30880f" providerId="ADAL" clId="{06818C49-1409-4D27-9024-C1F5A71CDFFF}" dt="2022-07-26T03:44:27.681" v="8732" actId="478"/>
          <ac:grpSpMkLst>
            <pc:docMk/>
            <pc:sldMk cId="1271591470" sldId="1077"/>
            <ac:grpSpMk id="9" creationId="{F0FF9E2E-F823-EAA4-193A-63BEFAC8BE5A}"/>
          </ac:grpSpMkLst>
        </pc:grpChg>
      </pc:sldChg>
      <pc:sldChg chg="delSp modSp add mod">
        <pc:chgData name="Xhin Yein Cheah | Advanz Fidelis" userId="b22cdd93-8c41-44cc-96ad-94582e30880f" providerId="ADAL" clId="{06818C49-1409-4D27-9024-C1F5A71CDFFF}" dt="2022-07-26T13:13:45.001" v="10450" actId="1076"/>
        <pc:sldMkLst>
          <pc:docMk/>
          <pc:sldMk cId="2531371834" sldId="1078"/>
        </pc:sldMkLst>
        <pc:spChg chg="del">
          <ac:chgData name="Xhin Yein Cheah | Advanz Fidelis" userId="b22cdd93-8c41-44cc-96ad-94582e30880f" providerId="ADAL" clId="{06818C49-1409-4D27-9024-C1F5A71CDFFF}" dt="2022-07-26T13:11:23.492" v="10392" actId="478"/>
          <ac:spMkLst>
            <pc:docMk/>
            <pc:sldMk cId="2531371834" sldId="1078"/>
            <ac:spMk id="21" creationId="{34843839-7FC1-EE9D-3B9A-806F89124F80}"/>
          </ac:spMkLst>
        </pc:spChg>
        <pc:spChg chg="mod">
          <ac:chgData name="Xhin Yein Cheah | Advanz Fidelis" userId="b22cdd93-8c41-44cc-96ad-94582e30880f" providerId="ADAL" clId="{06818C49-1409-4D27-9024-C1F5A71CDFFF}" dt="2022-07-26T13:13:40.805" v="10447" actId="1076"/>
          <ac:spMkLst>
            <pc:docMk/>
            <pc:sldMk cId="2531371834" sldId="1078"/>
            <ac:spMk id="24" creationId="{EFA4F360-347B-9D9B-4F08-6FC9DA5C1B22}"/>
          </ac:spMkLst>
        </pc:spChg>
        <pc:spChg chg="del">
          <ac:chgData name="Xhin Yein Cheah | Advanz Fidelis" userId="b22cdd93-8c41-44cc-96ad-94582e30880f" providerId="ADAL" clId="{06818C49-1409-4D27-9024-C1F5A71CDFFF}" dt="2022-07-26T13:11:21.508" v="10390" actId="478"/>
          <ac:spMkLst>
            <pc:docMk/>
            <pc:sldMk cId="2531371834" sldId="1078"/>
            <ac:spMk id="25" creationId="{9E3FB4D5-E18A-AA49-6AEE-5D060E33A11A}"/>
          </ac:spMkLst>
        </pc:spChg>
        <pc:spChg chg="del">
          <ac:chgData name="Xhin Yein Cheah | Advanz Fidelis" userId="b22cdd93-8c41-44cc-96ad-94582e30880f" providerId="ADAL" clId="{06818C49-1409-4D27-9024-C1F5A71CDFFF}" dt="2022-07-26T13:11:25.160" v="10393" actId="478"/>
          <ac:spMkLst>
            <pc:docMk/>
            <pc:sldMk cId="2531371834" sldId="1078"/>
            <ac:spMk id="26" creationId="{1565FD99-9824-B44A-9BEC-BEBCD58ED9DA}"/>
          </ac:spMkLst>
        </pc:spChg>
        <pc:spChg chg="del">
          <ac:chgData name="Xhin Yein Cheah | Advanz Fidelis" userId="b22cdd93-8c41-44cc-96ad-94582e30880f" providerId="ADAL" clId="{06818C49-1409-4D27-9024-C1F5A71CDFFF}" dt="2022-07-26T13:11:17.283" v="10387" actId="478"/>
          <ac:spMkLst>
            <pc:docMk/>
            <pc:sldMk cId="2531371834" sldId="1078"/>
            <ac:spMk id="27" creationId="{9C66D595-A724-97AA-5077-27E8FB8CDBAB}"/>
          </ac:spMkLst>
        </pc:spChg>
        <pc:spChg chg="mod">
          <ac:chgData name="Xhin Yein Cheah | Advanz Fidelis" userId="b22cdd93-8c41-44cc-96ad-94582e30880f" providerId="ADAL" clId="{06818C49-1409-4D27-9024-C1F5A71CDFFF}" dt="2022-07-26T13:13:38.817" v="10446" actId="1076"/>
          <ac:spMkLst>
            <pc:docMk/>
            <pc:sldMk cId="2531371834" sldId="1078"/>
            <ac:spMk id="28" creationId="{DCF33CE1-96E7-8D08-4B38-564C6D0C7EE1}"/>
          </ac:spMkLst>
        </pc:spChg>
        <pc:spChg chg="del">
          <ac:chgData name="Xhin Yein Cheah | Advanz Fidelis" userId="b22cdd93-8c41-44cc-96ad-94582e30880f" providerId="ADAL" clId="{06818C49-1409-4D27-9024-C1F5A71CDFFF}" dt="2022-07-26T13:11:20.134" v="10389" actId="478"/>
          <ac:spMkLst>
            <pc:docMk/>
            <pc:sldMk cId="2531371834" sldId="1078"/>
            <ac:spMk id="29" creationId="{166A806F-FFB2-0D49-7BF1-DA3D45D0035D}"/>
          </ac:spMkLst>
        </pc:spChg>
        <pc:spChg chg="del">
          <ac:chgData name="Xhin Yein Cheah | Advanz Fidelis" userId="b22cdd93-8c41-44cc-96ad-94582e30880f" providerId="ADAL" clId="{06818C49-1409-4D27-9024-C1F5A71CDFFF}" dt="2022-07-26T13:11:22.211" v="10391" actId="478"/>
          <ac:spMkLst>
            <pc:docMk/>
            <pc:sldMk cId="2531371834" sldId="1078"/>
            <ac:spMk id="30" creationId="{DF4B06B6-AC38-AFF6-9D3B-4F953ACEAA5A}"/>
          </ac:spMkLst>
        </pc:spChg>
        <pc:grpChg chg="del">
          <ac:chgData name="Xhin Yein Cheah | Advanz Fidelis" userId="b22cdd93-8c41-44cc-96ad-94582e30880f" providerId="ADAL" clId="{06818C49-1409-4D27-9024-C1F5A71CDFFF}" dt="2022-07-26T13:11:18.813" v="10388" actId="478"/>
          <ac:grpSpMkLst>
            <pc:docMk/>
            <pc:sldMk cId="2531371834" sldId="1078"/>
            <ac:grpSpMk id="6" creationId="{2055C0A1-61AF-DCCE-8C02-E9B91CCDAA74}"/>
          </ac:grpSpMkLst>
        </pc:grpChg>
        <pc:picChg chg="mod">
          <ac:chgData name="Xhin Yein Cheah | Advanz Fidelis" userId="b22cdd93-8c41-44cc-96ad-94582e30880f" providerId="ADAL" clId="{06818C49-1409-4D27-9024-C1F5A71CDFFF}" dt="2022-07-26T13:13:42.065" v="10448" actId="1076"/>
          <ac:picMkLst>
            <pc:docMk/>
            <pc:sldMk cId="2531371834" sldId="1078"/>
            <ac:picMk id="3" creationId="{24EF6092-35C2-C0FC-F39D-AFFDED56909F}"/>
          </ac:picMkLst>
        </pc:picChg>
        <pc:picChg chg="mod">
          <ac:chgData name="Xhin Yein Cheah | Advanz Fidelis" userId="b22cdd93-8c41-44cc-96ad-94582e30880f" providerId="ADAL" clId="{06818C49-1409-4D27-9024-C1F5A71CDFFF}" dt="2022-07-26T13:13:43.037" v="10449" actId="1076"/>
          <ac:picMkLst>
            <pc:docMk/>
            <pc:sldMk cId="2531371834" sldId="1078"/>
            <ac:picMk id="7" creationId="{CE9205B3-BB57-E178-C62C-4CA45C7BCA3A}"/>
          </ac:picMkLst>
        </pc:picChg>
        <pc:picChg chg="mod">
          <ac:chgData name="Xhin Yein Cheah | Advanz Fidelis" userId="b22cdd93-8c41-44cc-96ad-94582e30880f" providerId="ADAL" clId="{06818C49-1409-4D27-9024-C1F5A71CDFFF}" dt="2022-07-26T13:13:45.001" v="10450" actId="1076"/>
          <ac:picMkLst>
            <pc:docMk/>
            <pc:sldMk cId="2531371834" sldId="1078"/>
            <ac:picMk id="8" creationId="{1A1DF3E6-13E1-CE6D-4EF3-202573BD8447}"/>
          </ac:picMkLst>
        </pc:picChg>
        <pc:picChg chg="del">
          <ac:chgData name="Xhin Yein Cheah | Advanz Fidelis" userId="b22cdd93-8c41-44cc-96ad-94582e30880f" providerId="ADAL" clId="{06818C49-1409-4D27-9024-C1F5A71CDFFF}" dt="2022-07-26T13:11:26.805" v="10394" actId="478"/>
          <ac:picMkLst>
            <pc:docMk/>
            <pc:sldMk cId="2531371834" sldId="1078"/>
            <ac:picMk id="22" creationId="{012DE096-C25A-6112-69F3-A9683178F15C}"/>
          </ac:picMkLst>
        </pc:picChg>
      </pc:sldChg>
    </pc:docChg>
  </pc:docChgLst>
  <pc:docChgLst>
    <pc:chgData name="Pui Keng Lim | Advanz Fidelis" userId="S::puikeng@advanz.com.my::9303a30e-4039-4783-a8a9-40fc9acd76dc" providerId="AD" clId="Web-{2EF73CDC-6A8D-4B50-9045-446E37F82AD9}"/>
    <pc:docChg chg="modSld">
      <pc:chgData name="Pui Keng Lim | Advanz Fidelis" userId="S::puikeng@advanz.com.my::9303a30e-4039-4783-a8a9-40fc9acd76dc" providerId="AD" clId="Web-{2EF73CDC-6A8D-4B50-9045-446E37F82AD9}" dt="2022-07-26T11:56:12.081" v="5" actId="20577"/>
      <pc:docMkLst>
        <pc:docMk/>
      </pc:docMkLst>
      <pc:sldChg chg="modSp">
        <pc:chgData name="Pui Keng Lim | Advanz Fidelis" userId="S::puikeng@advanz.com.my::9303a30e-4039-4783-a8a9-40fc9acd76dc" providerId="AD" clId="Web-{2EF73CDC-6A8D-4B50-9045-446E37F82AD9}" dt="2022-07-26T11:55:32.531" v="2" actId="20577"/>
        <pc:sldMkLst>
          <pc:docMk/>
          <pc:sldMk cId="3046618980" sldId="1026"/>
        </pc:sldMkLst>
        <pc:spChg chg="mod">
          <ac:chgData name="Pui Keng Lim | Advanz Fidelis" userId="S::puikeng@advanz.com.my::9303a30e-4039-4783-a8a9-40fc9acd76dc" providerId="AD" clId="Web-{2EF73CDC-6A8D-4B50-9045-446E37F82AD9}" dt="2022-07-26T11:55:32.531" v="2" actId="20577"/>
          <ac:spMkLst>
            <pc:docMk/>
            <pc:sldMk cId="3046618980" sldId="1026"/>
            <ac:spMk id="16" creationId="{EE396CF3-5E9F-9B2B-5091-E7171B36DBAE}"/>
          </ac:spMkLst>
        </pc:spChg>
      </pc:sldChg>
      <pc:sldChg chg="modSp">
        <pc:chgData name="Pui Keng Lim | Advanz Fidelis" userId="S::puikeng@advanz.com.my::9303a30e-4039-4783-a8a9-40fc9acd76dc" providerId="AD" clId="Web-{2EF73CDC-6A8D-4B50-9045-446E37F82AD9}" dt="2022-07-26T11:56:12.081" v="5" actId="20577"/>
        <pc:sldMkLst>
          <pc:docMk/>
          <pc:sldMk cId="3633900595" sldId="1063"/>
        </pc:sldMkLst>
        <pc:spChg chg="mod">
          <ac:chgData name="Pui Keng Lim | Advanz Fidelis" userId="S::puikeng@advanz.com.my::9303a30e-4039-4783-a8a9-40fc9acd76dc" providerId="AD" clId="Web-{2EF73CDC-6A8D-4B50-9045-446E37F82AD9}" dt="2022-07-26T11:56:12.081" v="5" actId="20577"/>
          <ac:spMkLst>
            <pc:docMk/>
            <pc:sldMk cId="3633900595" sldId="1063"/>
            <ac:spMk id="16" creationId="{EE396CF3-5E9F-9B2B-5091-E7171B36DBAE}"/>
          </ac:spMkLst>
        </pc:spChg>
      </pc:sldChg>
    </pc:docChg>
  </pc:docChgLst>
  <pc:docChgLst>
    <pc:chgData name="Pui Keng Lim | Advanz Fidelis" userId="S::puikeng@advanz.com.my::9303a30e-4039-4783-a8a9-40fc9acd76dc" providerId="AD" clId="Web-{99B582B3-3BB9-4886-A970-CDA86CCCDCF5}"/>
    <pc:docChg chg="modSld">
      <pc:chgData name="Pui Keng Lim | Advanz Fidelis" userId="S::puikeng@advanz.com.my::9303a30e-4039-4783-a8a9-40fc9acd76dc" providerId="AD" clId="Web-{99B582B3-3BB9-4886-A970-CDA86CCCDCF5}" dt="2022-07-26T12:07:48.033" v="2" actId="1076"/>
      <pc:docMkLst>
        <pc:docMk/>
      </pc:docMkLst>
      <pc:sldChg chg="addSp modSp">
        <pc:chgData name="Pui Keng Lim | Advanz Fidelis" userId="S::puikeng@advanz.com.my::9303a30e-4039-4783-a8a9-40fc9acd76dc" providerId="AD" clId="Web-{99B582B3-3BB9-4886-A970-CDA86CCCDCF5}" dt="2022-07-26T12:07:48.033" v="2" actId="1076"/>
        <pc:sldMkLst>
          <pc:docMk/>
          <pc:sldMk cId="3633900595" sldId="1063"/>
        </pc:sldMkLst>
        <pc:picChg chg="add mod">
          <ac:chgData name="Pui Keng Lim | Advanz Fidelis" userId="S::puikeng@advanz.com.my::9303a30e-4039-4783-a8a9-40fc9acd76dc" providerId="AD" clId="Web-{99B582B3-3BB9-4886-A970-CDA86CCCDCF5}" dt="2022-07-26T12:07:48.033" v="2" actId="1076"/>
          <ac:picMkLst>
            <pc:docMk/>
            <pc:sldMk cId="3633900595" sldId="1063"/>
            <ac:picMk id="8" creationId="{1A1DF3E6-13E1-CE6D-4EF3-202573BD8447}"/>
          </ac:picMkLst>
        </pc:pic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A8C70-9040-48E8-B87F-24488382BAD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172D5F6E-F085-4156-BF7E-8864C9A51716}">
      <dgm:prSet phldrT="[Text]" custT="1"/>
      <dgm:spPr/>
      <dgm:t>
        <a:bodyPr/>
        <a:lstStyle/>
        <a:p>
          <a:r>
            <a:rPr lang="en-US" sz="3000" b="1">
              <a:latin typeface="Calibri" panose="020F0502020204030204" pitchFamily="34" charset="0"/>
              <a:cs typeface="Calibri" panose="020F0502020204030204" pitchFamily="34" charset="0"/>
            </a:rPr>
            <a:t>AFIP Core Values</a:t>
          </a:r>
        </a:p>
      </dgm:t>
    </dgm:pt>
    <dgm:pt modelId="{44BB672C-474D-43E2-A987-84D503B6ADBA}" type="parTrans" cxnId="{8720E105-04DB-4E99-BEAD-4F8E30B369A6}">
      <dgm:prSet/>
      <dgm:spPr/>
      <dgm:t>
        <a:bodyPr/>
        <a:lstStyle/>
        <a:p>
          <a:endParaRPr lang="en-US" sz="1400"/>
        </a:p>
      </dgm:t>
    </dgm:pt>
    <dgm:pt modelId="{AB45CEB9-AEBA-4A34-A0E7-94149850F66F}" type="sibTrans" cxnId="{8720E105-04DB-4E99-BEAD-4F8E30B369A6}">
      <dgm:prSet/>
      <dgm:spPr/>
      <dgm:t>
        <a:bodyPr/>
        <a:lstStyle/>
        <a:p>
          <a:endParaRPr lang="en-US" sz="1400"/>
        </a:p>
      </dgm:t>
    </dgm:pt>
    <dgm:pt modelId="{0E56BAA6-AD9E-47C9-9199-2B005F8D6FDA}">
      <dgm:prSet phldrT="[Text]" custT="1"/>
      <dgm:spPr/>
      <dgm:t>
        <a:bodyPr/>
        <a:lstStyle/>
        <a:p>
          <a:r>
            <a:rPr lang="en-US" sz="1400">
              <a:latin typeface="Calibri" panose="020F0502020204030204" pitchFamily="34" charset="0"/>
              <a:cs typeface="Calibri" panose="020F0502020204030204" pitchFamily="34" charset="0"/>
            </a:rPr>
            <a:t>Unquenchable Curiosity And A Passion For Innovative Solutions</a:t>
          </a:r>
        </a:p>
      </dgm:t>
    </dgm:pt>
    <dgm:pt modelId="{0922BB6C-94FC-4117-8960-5E1A77926DA0}" type="parTrans" cxnId="{4C6FB599-782F-4275-B210-6CAABBF6D4D7}">
      <dgm:prSet/>
      <dgm:spPr/>
      <dgm:t>
        <a:bodyPr/>
        <a:lstStyle/>
        <a:p>
          <a:endParaRPr lang="en-US" sz="1400"/>
        </a:p>
      </dgm:t>
    </dgm:pt>
    <dgm:pt modelId="{F5CB7074-BC94-4B3C-9E6D-2C2B6F065557}" type="sibTrans" cxnId="{4C6FB599-782F-4275-B210-6CAABBF6D4D7}">
      <dgm:prSet/>
      <dgm:spPr/>
      <dgm:t>
        <a:bodyPr/>
        <a:lstStyle/>
        <a:p>
          <a:endParaRPr lang="en-US" sz="1400"/>
        </a:p>
      </dgm:t>
    </dgm:pt>
    <dgm:pt modelId="{B99F9187-D388-416F-A281-E80E1ABF3B31}">
      <dgm:prSet phldrT="[Text]" custT="1"/>
      <dgm:spPr/>
      <dgm:t>
        <a:bodyPr/>
        <a:lstStyle/>
        <a:p>
          <a:r>
            <a:rPr lang="en-US" sz="1400">
              <a:latin typeface="Calibri" panose="020F0502020204030204" pitchFamily="34" charset="0"/>
              <a:cs typeface="Calibri" panose="020F0502020204030204" pitchFamily="34" charset="0"/>
            </a:rPr>
            <a:t>Integrity And Excellence In Reputation</a:t>
          </a:r>
        </a:p>
      </dgm:t>
    </dgm:pt>
    <dgm:pt modelId="{C8575053-854F-479C-A43C-77F96CEF5079}" type="parTrans" cxnId="{3A25E25A-4640-4C2D-8AF6-97D36262E131}">
      <dgm:prSet/>
      <dgm:spPr/>
      <dgm:t>
        <a:bodyPr/>
        <a:lstStyle/>
        <a:p>
          <a:endParaRPr lang="en-US" sz="1400"/>
        </a:p>
      </dgm:t>
    </dgm:pt>
    <dgm:pt modelId="{37639F46-B7CE-49C0-B782-D29179CEA1BE}" type="sibTrans" cxnId="{3A25E25A-4640-4C2D-8AF6-97D36262E131}">
      <dgm:prSet/>
      <dgm:spPr/>
      <dgm:t>
        <a:bodyPr/>
        <a:lstStyle/>
        <a:p>
          <a:endParaRPr lang="en-US" sz="1400"/>
        </a:p>
      </dgm:t>
    </dgm:pt>
    <dgm:pt modelId="{B4F18195-197B-4CCD-B7F6-F7EFBCF635E0}">
      <dgm:prSet phldrT="[Text]" custT="1"/>
      <dgm:spPr/>
      <dgm:t>
        <a:bodyPr/>
        <a:lstStyle/>
        <a:p>
          <a:r>
            <a:rPr lang="en-US" sz="1400">
              <a:latin typeface="Calibri" panose="020F0502020204030204" pitchFamily="34" charset="0"/>
              <a:cs typeface="Calibri" panose="020F0502020204030204" pitchFamily="34" charset="0"/>
            </a:rPr>
            <a:t>A “Golden Rule” Working Environment With A Focus On Education</a:t>
          </a:r>
        </a:p>
      </dgm:t>
    </dgm:pt>
    <dgm:pt modelId="{A43C26AA-3FB2-4284-BF39-0391908C235C}" type="parTrans" cxnId="{56F11BAD-5C11-49FC-ADB0-080EC49E4BFD}">
      <dgm:prSet/>
      <dgm:spPr/>
      <dgm:t>
        <a:bodyPr/>
        <a:lstStyle/>
        <a:p>
          <a:endParaRPr lang="en-US" sz="1400"/>
        </a:p>
      </dgm:t>
    </dgm:pt>
    <dgm:pt modelId="{A06B24B5-54DC-470E-A11A-C97851BCB278}" type="sibTrans" cxnId="{56F11BAD-5C11-49FC-ADB0-080EC49E4BFD}">
      <dgm:prSet/>
      <dgm:spPr/>
      <dgm:t>
        <a:bodyPr/>
        <a:lstStyle/>
        <a:p>
          <a:endParaRPr lang="en-US" sz="1400"/>
        </a:p>
      </dgm:t>
    </dgm:pt>
    <dgm:pt modelId="{FC3B64B2-8384-4FC5-8202-D46085A60F25}">
      <dgm:prSet phldrT="[Text]" custT="1"/>
      <dgm:spPr/>
      <dgm:t>
        <a:bodyPr/>
        <a:lstStyle/>
        <a:p>
          <a:r>
            <a:rPr lang="en-US" sz="1400">
              <a:latin typeface="Calibri" panose="020F0502020204030204" pitchFamily="34" charset="0"/>
              <a:cs typeface="Calibri" panose="020F0502020204030204" pitchFamily="34" charset="0"/>
            </a:rPr>
            <a:t>Making Sure End Results Have An Enriching And Beneficial Effect To Our Clients</a:t>
          </a:r>
        </a:p>
      </dgm:t>
    </dgm:pt>
    <dgm:pt modelId="{C22878BF-B7EE-4D7E-9C73-F7CAD4AA34D5}" type="parTrans" cxnId="{AE670568-9E25-4AD7-8D42-C6C68A615529}">
      <dgm:prSet/>
      <dgm:spPr/>
      <dgm:t>
        <a:bodyPr/>
        <a:lstStyle/>
        <a:p>
          <a:endParaRPr lang="en-US" sz="1400"/>
        </a:p>
      </dgm:t>
    </dgm:pt>
    <dgm:pt modelId="{6898E0A6-D1D6-4A54-9062-ECBD10FB2AEC}" type="sibTrans" cxnId="{AE670568-9E25-4AD7-8D42-C6C68A615529}">
      <dgm:prSet/>
      <dgm:spPr/>
      <dgm:t>
        <a:bodyPr/>
        <a:lstStyle/>
        <a:p>
          <a:endParaRPr lang="en-US" sz="1400"/>
        </a:p>
      </dgm:t>
    </dgm:pt>
    <dgm:pt modelId="{92F7E849-FE7F-47A6-8900-E401B524C786}">
      <dgm:prSet phldrT="[Text]" custT="1"/>
      <dgm:spPr/>
      <dgm:t>
        <a:bodyPr/>
        <a:lstStyle/>
        <a:p>
          <a:r>
            <a:rPr lang="en-US" sz="1400">
              <a:latin typeface="Calibri" panose="020F0502020204030204" pitchFamily="34" charset="0"/>
              <a:cs typeface="Calibri" panose="020F0502020204030204" pitchFamily="34" charset="0"/>
            </a:rPr>
            <a:t>Communicating Complex Subjects In A Clear And Understandable Manner</a:t>
          </a:r>
        </a:p>
      </dgm:t>
    </dgm:pt>
    <dgm:pt modelId="{4A60A09B-A343-4AE1-BABA-62A7F00A1A25}" type="parTrans" cxnId="{5A65EB9A-7292-4115-8510-1FCB002333A6}">
      <dgm:prSet/>
      <dgm:spPr/>
      <dgm:t>
        <a:bodyPr/>
        <a:lstStyle/>
        <a:p>
          <a:endParaRPr lang="en-US" sz="1400"/>
        </a:p>
      </dgm:t>
    </dgm:pt>
    <dgm:pt modelId="{0B00C4F6-0B4A-4EAE-9B2C-B18EB4391B14}" type="sibTrans" cxnId="{5A65EB9A-7292-4115-8510-1FCB002333A6}">
      <dgm:prSet/>
      <dgm:spPr/>
      <dgm:t>
        <a:bodyPr/>
        <a:lstStyle/>
        <a:p>
          <a:endParaRPr lang="en-US" sz="1400"/>
        </a:p>
      </dgm:t>
    </dgm:pt>
    <dgm:pt modelId="{7CDD816C-F670-4EDA-A234-4B13DCFE92F1}" type="pres">
      <dgm:prSet presAssocID="{5F5A8C70-9040-48E8-B87F-24488382BAD8}" presName="Name0" presStyleCnt="0">
        <dgm:presLayoutVars>
          <dgm:chMax val="1"/>
          <dgm:chPref val="1"/>
          <dgm:dir/>
          <dgm:animOne val="branch"/>
          <dgm:animLvl val="lvl"/>
        </dgm:presLayoutVars>
      </dgm:prSet>
      <dgm:spPr/>
    </dgm:pt>
    <dgm:pt modelId="{5D79BD41-1451-44D9-97BE-3FDD2D67BD16}" type="pres">
      <dgm:prSet presAssocID="{172D5F6E-F085-4156-BF7E-8864C9A51716}" presName="Parent" presStyleLbl="node0" presStyleIdx="0" presStyleCnt="1">
        <dgm:presLayoutVars>
          <dgm:chMax val="6"/>
          <dgm:chPref val="6"/>
        </dgm:presLayoutVars>
      </dgm:prSet>
      <dgm:spPr/>
    </dgm:pt>
    <dgm:pt modelId="{9AED033F-A9F3-42F1-8B83-19D58C73336F}" type="pres">
      <dgm:prSet presAssocID="{0E56BAA6-AD9E-47C9-9199-2B005F8D6FDA}" presName="Accent1" presStyleCnt="0"/>
      <dgm:spPr/>
    </dgm:pt>
    <dgm:pt modelId="{26F7FB69-C083-49E4-B072-7D01C3B57A28}" type="pres">
      <dgm:prSet presAssocID="{0E56BAA6-AD9E-47C9-9199-2B005F8D6FDA}" presName="Accent" presStyleLbl="bgShp" presStyleIdx="0" presStyleCnt="5"/>
      <dgm:spPr/>
    </dgm:pt>
    <dgm:pt modelId="{DC366173-5B65-4042-A03D-3309A6A8AB3E}" type="pres">
      <dgm:prSet presAssocID="{0E56BAA6-AD9E-47C9-9199-2B005F8D6FDA}" presName="Child1" presStyleLbl="node1" presStyleIdx="0" presStyleCnt="5">
        <dgm:presLayoutVars>
          <dgm:chMax val="0"/>
          <dgm:chPref val="0"/>
          <dgm:bulletEnabled val="1"/>
        </dgm:presLayoutVars>
      </dgm:prSet>
      <dgm:spPr/>
    </dgm:pt>
    <dgm:pt modelId="{708B7425-983D-4276-8285-86C44FD70D56}" type="pres">
      <dgm:prSet presAssocID="{B99F9187-D388-416F-A281-E80E1ABF3B31}" presName="Accent2" presStyleCnt="0"/>
      <dgm:spPr/>
    </dgm:pt>
    <dgm:pt modelId="{95D855F1-8485-487C-B3E0-85793AC1DB42}" type="pres">
      <dgm:prSet presAssocID="{B99F9187-D388-416F-A281-E80E1ABF3B31}" presName="Accent" presStyleLbl="bgShp" presStyleIdx="1" presStyleCnt="5"/>
      <dgm:spPr/>
    </dgm:pt>
    <dgm:pt modelId="{7530ECC7-B66B-4598-B1A9-58764F567496}" type="pres">
      <dgm:prSet presAssocID="{B99F9187-D388-416F-A281-E80E1ABF3B31}" presName="Child2" presStyleLbl="node1" presStyleIdx="1" presStyleCnt="5" custLinFactNeighborX="15811" custLinFactNeighborY="33182">
        <dgm:presLayoutVars>
          <dgm:chMax val="0"/>
          <dgm:chPref val="0"/>
          <dgm:bulletEnabled val="1"/>
        </dgm:presLayoutVars>
      </dgm:prSet>
      <dgm:spPr/>
    </dgm:pt>
    <dgm:pt modelId="{9B8FDDC0-C703-4B24-B31C-7D1415402362}" type="pres">
      <dgm:prSet presAssocID="{B4F18195-197B-4CCD-B7F6-F7EFBCF635E0}" presName="Accent3" presStyleCnt="0"/>
      <dgm:spPr/>
    </dgm:pt>
    <dgm:pt modelId="{A5266248-F56A-4930-ABB2-27801DC9F762}" type="pres">
      <dgm:prSet presAssocID="{B4F18195-197B-4CCD-B7F6-F7EFBCF635E0}" presName="Accent" presStyleLbl="bgShp" presStyleIdx="2" presStyleCnt="5"/>
      <dgm:spPr/>
    </dgm:pt>
    <dgm:pt modelId="{87181394-74A3-400B-B6C1-ADF0C1250CB6}" type="pres">
      <dgm:prSet presAssocID="{B4F18195-197B-4CCD-B7F6-F7EFBCF635E0}" presName="Child3" presStyleLbl="node1" presStyleIdx="2" presStyleCnt="5" custLinFactNeighborX="-14321" custLinFactNeighborY="49013">
        <dgm:presLayoutVars>
          <dgm:chMax val="0"/>
          <dgm:chPref val="0"/>
          <dgm:bulletEnabled val="1"/>
        </dgm:presLayoutVars>
      </dgm:prSet>
      <dgm:spPr/>
    </dgm:pt>
    <dgm:pt modelId="{2E8203FD-1137-44EC-9720-352E7CB7AE7E}" type="pres">
      <dgm:prSet presAssocID="{FC3B64B2-8384-4FC5-8202-D46085A60F25}" presName="Accent4" presStyleCnt="0"/>
      <dgm:spPr/>
    </dgm:pt>
    <dgm:pt modelId="{25D8ECA2-F611-4699-BA2A-223749FD2A42}" type="pres">
      <dgm:prSet presAssocID="{FC3B64B2-8384-4FC5-8202-D46085A60F25}" presName="Accent" presStyleLbl="bgShp" presStyleIdx="3" presStyleCnt="5" custLinFactNeighborX="-34790" custLinFactNeighborY="21856"/>
      <dgm:spPr/>
    </dgm:pt>
    <dgm:pt modelId="{193A6C1B-D7A8-4462-8924-EEEC5B45D8CA}" type="pres">
      <dgm:prSet presAssocID="{FC3B64B2-8384-4FC5-8202-D46085A60F25}" presName="Child4" presStyleLbl="node1" presStyleIdx="3" presStyleCnt="5" custLinFactNeighborX="-76401" custLinFactNeighborY="-17120">
        <dgm:presLayoutVars>
          <dgm:chMax val="0"/>
          <dgm:chPref val="0"/>
          <dgm:bulletEnabled val="1"/>
        </dgm:presLayoutVars>
      </dgm:prSet>
      <dgm:spPr/>
    </dgm:pt>
    <dgm:pt modelId="{9151A2D4-CA0E-4F58-AE29-D19155EDEECD}" type="pres">
      <dgm:prSet presAssocID="{92F7E849-FE7F-47A6-8900-E401B524C786}" presName="Accent5" presStyleCnt="0"/>
      <dgm:spPr/>
    </dgm:pt>
    <dgm:pt modelId="{6155B96C-DB25-4C21-9A77-5F04CC6D3D4B}" type="pres">
      <dgm:prSet presAssocID="{92F7E849-FE7F-47A6-8900-E401B524C786}" presName="Accent" presStyleLbl="bgShp" presStyleIdx="4" presStyleCnt="5"/>
      <dgm:spPr/>
    </dgm:pt>
    <dgm:pt modelId="{7FB16B0D-2D5D-4DB0-8AC3-8DFA9811401C}" type="pres">
      <dgm:prSet presAssocID="{92F7E849-FE7F-47A6-8900-E401B524C786}" presName="Child5" presStyleLbl="node1" presStyleIdx="4" presStyleCnt="5" custLinFactNeighborX="-15811" custLinFactNeighborY="-87802">
        <dgm:presLayoutVars>
          <dgm:chMax val="0"/>
          <dgm:chPref val="0"/>
          <dgm:bulletEnabled val="1"/>
        </dgm:presLayoutVars>
      </dgm:prSet>
      <dgm:spPr/>
    </dgm:pt>
  </dgm:ptLst>
  <dgm:cxnLst>
    <dgm:cxn modelId="{8720E105-04DB-4E99-BEAD-4F8E30B369A6}" srcId="{5F5A8C70-9040-48E8-B87F-24488382BAD8}" destId="{172D5F6E-F085-4156-BF7E-8864C9A51716}" srcOrd="0" destOrd="0" parTransId="{44BB672C-474D-43E2-A987-84D503B6ADBA}" sibTransId="{AB45CEB9-AEBA-4A34-A0E7-94149850F66F}"/>
    <dgm:cxn modelId="{1D424C19-5C37-4AD7-94ED-DBFAC2122A8A}" type="presOf" srcId="{0E56BAA6-AD9E-47C9-9199-2B005F8D6FDA}" destId="{DC366173-5B65-4042-A03D-3309A6A8AB3E}" srcOrd="0" destOrd="0" presId="urn:microsoft.com/office/officeart/2011/layout/HexagonRadial"/>
    <dgm:cxn modelId="{C1EABA1E-D7F5-4F2F-9ABC-7414EF911786}" type="presOf" srcId="{92F7E849-FE7F-47A6-8900-E401B524C786}" destId="{7FB16B0D-2D5D-4DB0-8AC3-8DFA9811401C}" srcOrd="0" destOrd="0" presId="urn:microsoft.com/office/officeart/2011/layout/HexagonRadial"/>
    <dgm:cxn modelId="{6E96E942-06A4-4778-8FB3-EAFA3A68BFF0}" type="presOf" srcId="{172D5F6E-F085-4156-BF7E-8864C9A51716}" destId="{5D79BD41-1451-44D9-97BE-3FDD2D67BD16}" srcOrd="0" destOrd="0" presId="urn:microsoft.com/office/officeart/2011/layout/HexagonRadial"/>
    <dgm:cxn modelId="{F7882066-D057-449B-8AD5-33D740851DD1}" type="presOf" srcId="{B4F18195-197B-4CCD-B7F6-F7EFBCF635E0}" destId="{87181394-74A3-400B-B6C1-ADF0C1250CB6}" srcOrd="0" destOrd="0" presId="urn:microsoft.com/office/officeart/2011/layout/HexagonRadial"/>
    <dgm:cxn modelId="{AE670568-9E25-4AD7-8D42-C6C68A615529}" srcId="{172D5F6E-F085-4156-BF7E-8864C9A51716}" destId="{FC3B64B2-8384-4FC5-8202-D46085A60F25}" srcOrd="3" destOrd="0" parTransId="{C22878BF-B7EE-4D7E-9C73-F7CAD4AA34D5}" sibTransId="{6898E0A6-D1D6-4A54-9062-ECBD10FB2AEC}"/>
    <dgm:cxn modelId="{3A25E25A-4640-4C2D-8AF6-97D36262E131}" srcId="{172D5F6E-F085-4156-BF7E-8864C9A51716}" destId="{B99F9187-D388-416F-A281-E80E1ABF3B31}" srcOrd="1" destOrd="0" parTransId="{C8575053-854F-479C-A43C-77F96CEF5079}" sibTransId="{37639F46-B7CE-49C0-B782-D29179CEA1BE}"/>
    <dgm:cxn modelId="{618A7A83-7311-438F-A414-B3156BDBB1DF}" type="presOf" srcId="{FC3B64B2-8384-4FC5-8202-D46085A60F25}" destId="{193A6C1B-D7A8-4462-8924-EEEC5B45D8CA}" srcOrd="0" destOrd="0" presId="urn:microsoft.com/office/officeart/2011/layout/HexagonRadial"/>
    <dgm:cxn modelId="{4C6FB599-782F-4275-B210-6CAABBF6D4D7}" srcId="{172D5F6E-F085-4156-BF7E-8864C9A51716}" destId="{0E56BAA6-AD9E-47C9-9199-2B005F8D6FDA}" srcOrd="0" destOrd="0" parTransId="{0922BB6C-94FC-4117-8960-5E1A77926DA0}" sibTransId="{F5CB7074-BC94-4B3C-9E6D-2C2B6F065557}"/>
    <dgm:cxn modelId="{5A65EB9A-7292-4115-8510-1FCB002333A6}" srcId="{172D5F6E-F085-4156-BF7E-8864C9A51716}" destId="{92F7E849-FE7F-47A6-8900-E401B524C786}" srcOrd="4" destOrd="0" parTransId="{4A60A09B-A343-4AE1-BABA-62A7F00A1A25}" sibTransId="{0B00C4F6-0B4A-4EAE-9B2C-B18EB4391B14}"/>
    <dgm:cxn modelId="{56F11BAD-5C11-49FC-ADB0-080EC49E4BFD}" srcId="{172D5F6E-F085-4156-BF7E-8864C9A51716}" destId="{B4F18195-197B-4CCD-B7F6-F7EFBCF635E0}" srcOrd="2" destOrd="0" parTransId="{A43C26AA-3FB2-4284-BF39-0391908C235C}" sibTransId="{A06B24B5-54DC-470E-A11A-C97851BCB278}"/>
    <dgm:cxn modelId="{EFF39CE0-5085-4C4E-86F6-17EBBDA2F683}" type="presOf" srcId="{B99F9187-D388-416F-A281-E80E1ABF3B31}" destId="{7530ECC7-B66B-4598-B1A9-58764F567496}" srcOrd="0" destOrd="0" presId="urn:microsoft.com/office/officeart/2011/layout/HexagonRadial"/>
    <dgm:cxn modelId="{00EEBFF1-B2A8-4877-AB0C-53830E6944A4}" type="presOf" srcId="{5F5A8C70-9040-48E8-B87F-24488382BAD8}" destId="{7CDD816C-F670-4EDA-A234-4B13DCFE92F1}" srcOrd="0" destOrd="0" presId="urn:microsoft.com/office/officeart/2011/layout/HexagonRadial"/>
    <dgm:cxn modelId="{DE47FF29-95B0-4A0E-8391-5DDA8C121EEF}" type="presParOf" srcId="{7CDD816C-F670-4EDA-A234-4B13DCFE92F1}" destId="{5D79BD41-1451-44D9-97BE-3FDD2D67BD16}" srcOrd="0" destOrd="0" presId="urn:microsoft.com/office/officeart/2011/layout/HexagonRadial"/>
    <dgm:cxn modelId="{B06D2332-76B4-4BF9-B1E3-43E275A83805}" type="presParOf" srcId="{7CDD816C-F670-4EDA-A234-4B13DCFE92F1}" destId="{9AED033F-A9F3-42F1-8B83-19D58C73336F}" srcOrd="1" destOrd="0" presId="urn:microsoft.com/office/officeart/2011/layout/HexagonRadial"/>
    <dgm:cxn modelId="{FAC2D9C1-E9FA-41DB-B974-8429F291635E}" type="presParOf" srcId="{9AED033F-A9F3-42F1-8B83-19D58C73336F}" destId="{26F7FB69-C083-49E4-B072-7D01C3B57A28}" srcOrd="0" destOrd="0" presId="urn:microsoft.com/office/officeart/2011/layout/HexagonRadial"/>
    <dgm:cxn modelId="{B680A82F-C1F0-4934-82AE-E43F7C54E31C}" type="presParOf" srcId="{7CDD816C-F670-4EDA-A234-4B13DCFE92F1}" destId="{DC366173-5B65-4042-A03D-3309A6A8AB3E}" srcOrd="2" destOrd="0" presId="urn:microsoft.com/office/officeart/2011/layout/HexagonRadial"/>
    <dgm:cxn modelId="{7277203F-81D3-4F26-8661-53AA30EB1073}" type="presParOf" srcId="{7CDD816C-F670-4EDA-A234-4B13DCFE92F1}" destId="{708B7425-983D-4276-8285-86C44FD70D56}" srcOrd="3" destOrd="0" presId="urn:microsoft.com/office/officeart/2011/layout/HexagonRadial"/>
    <dgm:cxn modelId="{8C05F101-4224-494F-B314-5C54C5A5C749}" type="presParOf" srcId="{708B7425-983D-4276-8285-86C44FD70D56}" destId="{95D855F1-8485-487C-B3E0-85793AC1DB42}" srcOrd="0" destOrd="0" presId="urn:microsoft.com/office/officeart/2011/layout/HexagonRadial"/>
    <dgm:cxn modelId="{5BBAB91F-BF24-4230-99B8-940FB4147A2D}" type="presParOf" srcId="{7CDD816C-F670-4EDA-A234-4B13DCFE92F1}" destId="{7530ECC7-B66B-4598-B1A9-58764F567496}" srcOrd="4" destOrd="0" presId="urn:microsoft.com/office/officeart/2011/layout/HexagonRadial"/>
    <dgm:cxn modelId="{A7FF7089-925C-4788-8517-972525C2ABC3}" type="presParOf" srcId="{7CDD816C-F670-4EDA-A234-4B13DCFE92F1}" destId="{9B8FDDC0-C703-4B24-B31C-7D1415402362}" srcOrd="5" destOrd="0" presId="urn:microsoft.com/office/officeart/2011/layout/HexagonRadial"/>
    <dgm:cxn modelId="{840AB390-B122-49DC-8F9E-B851F89E0606}" type="presParOf" srcId="{9B8FDDC0-C703-4B24-B31C-7D1415402362}" destId="{A5266248-F56A-4930-ABB2-27801DC9F762}" srcOrd="0" destOrd="0" presId="urn:microsoft.com/office/officeart/2011/layout/HexagonRadial"/>
    <dgm:cxn modelId="{929FA006-10BB-44DE-854B-5932908078B3}" type="presParOf" srcId="{7CDD816C-F670-4EDA-A234-4B13DCFE92F1}" destId="{87181394-74A3-400B-B6C1-ADF0C1250CB6}" srcOrd="6" destOrd="0" presId="urn:microsoft.com/office/officeart/2011/layout/HexagonRadial"/>
    <dgm:cxn modelId="{3E9AF59A-CDF9-4412-AED4-C7C4AB48DACB}" type="presParOf" srcId="{7CDD816C-F670-4EDA-A234-4B13DCFE92F1}" destId="{2E8203FD-1137-44EC-9720-352E7CB7AE7E}" srcOrd="7" destOrd="0" presId="urn:microsoft.com/office/officeart/2011/layout/HexagonRadial"/>
    <dgm:cxn modelId="{841BCFC8-F281-4C3C-AEA7-A861CA306598}" type="presParOf" srcId="{2E8203FD-1137-44EC-9720-352E7CB7AE7E}" destId="{25D8ECA2-F611-4699-BA2A-223749FD2A42}" srcOrd="0" destOrd="0" presId="urn:microsoft.com/office/officeart/2011/layout/HexagonRadial"/>
    <dgm:cxn modelId="{B7AC1D59-1102-44F3-A6C2-4445B72F6D15}" type="presParOf" srcId="{7CDD816C-F670-4EDA-A234-4B13DCFE92F1}" destId="{193A6C1B-D7A8-4462-8924-EEEC5B45D8CA}" srcOrd="8" destOrd="0" presId="urn:microsoft.com/office/officeart/2011/layout/HexagonRadial"/>
    <dgm:cxn modelId="{77B1BE36-CDD2-4BDE-AE64-46AB8EA45813}" type="presParOf" srcId="{7CDD816C-F670-4EDA-A234-4B13DCFE92F1}" destId="{9151A2D4-CA0E-4F58-AE29-D19155EDEECD}" srcOrd="9" destOrd="0" presId="urn:microsoft.com/office/officeart/2011/layout/HexagonRadial"/>
    <dgm:cxn modelId="{03E42037-2158-478D-A011-5EC1D5C624A9}" type="presParOf" srcId="{9151A2D4-CA0E-4F58-AE29-D19155EDEECD}" destId="{6155B96C-DB25-4C21-9A77-5F04CC6D3D4B}" srcOrd="0" destOrd="0" presId="urn:microsoft.com/office/officeart/2011/layout/HexagonRadial"/>
    <dgm:cxn modelId="{2D4568EC-24B0-4617-B74A-CB95B24A89C5}" type="presParOf" srcId="{7CDD816C-F670-4EDA-A234-4B13DCFE92F1}" destId="{7FB16B0D-2D5D-4DB0-8AC3-8DFA9811401C}" srcOrd="10"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9ECC1B-C9B3-425B-8ADF-B3514196EA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MY"/>
        </a:p>
      </dgm:t>
    </dgm:pt>
    <dgm:pt modelId="{79D10B9A-DF40-46EF-BFD8-96B5C792C464}">
      <dgm:prSet phldrT="[Text]"/>
      <dgm:spPr/>
      <dgm:t>
        <a:bodyPr/>
        <a:lstStyle/>
        <a:p>
          <a:r>
            <a:rPr lang="en-US">
              <a:latin typeface="Calibri" panose="020F0502020204030204" pitchFamily="34" charset="0"/>
              <a:cs typeface="Calibri" panose="020F0502020204030204" pitchFamily="34" charset="0"/>
            </a:rPr>
            <a:t>Letter</a:t>
          </a:r>
          <a:endParaRPr lang="en-MY">
            <a:latin typeface="Calibri" panose="020F0502020204030204" pitchFamily="34" charset="0"/>
            <a:cs typeface="Calibri" panose="020F0502020204030204" pitchFamily="34" charset="0"/>
          </a:endParaRPr>
        </a:p>
      </dgm:t>
    </dgm:pt>
    <dgm:pt modelId="{B2646CB9-3CCE-44C5-B58D-891DDA7211EE}" type="parTrans" cxnId="{1CB674A1-E5D5-4D40-A275-16C68E9B6FAE}">
      <dgm:prSet/>
      <dgm:spPr/>
      <dgm:t>
        <a:bodyPr/>
        <a:lstStyle/>
        <a:p>
          <a:endParaRPr lang="en-MY">
            <a:latin typeface="Calibri" panose="020F0502020204030204" pitchFamily="34" charset="0"/>
            <a:cs typeface="Calibri" panose="020F0502020204030204" pitchFamily="34" charset="0"/>
          </a:endParaRPr>
        </a:p>
      </dgm:t>
    </dgm:pt>
    <dgm:pt modelId="{37C3DFE7-95A4-4590-B3B9-ED75E1D40548}" type="sibTrans" cxnId="{1CB674A1-E5D5-4D40-A275-16C68E9B6FAE}">
      <dgm:prSet/>
      <dgm:spPr/>
      <dgm:t>
        <a:bodyPr/>
        <a:lstStyle/>
        <a:p>
          <a:endParaRPr lang="en-MY">
            <a:latin typeface="Calibri" panose="020F0502020204030204" pitchFamily="34" charset="0"/>
            <a:cs typeface="Calibri" panose="020F0502020204030204" pitchFamily="34" charset="0"/>
          </a:endParaRPr>
        </a:p>
      </dgm:t>
    </dgm:pt>
    <dgm:pt modelId="{519BED4E-A36D-4C1A-9251-7F211C42C7C3}">
      <dgm:prSet phldrT="[Text]"/>
      <dgm:spPr/>
      <dgm:t>
        <a:bodyPr/>
        <a:lstStyle/>
        <a:p>
          <a:r>
            <a:rPr lang="en-US">
              <a:latin typeface="Calibri" panose="020F0502020204030204" pitchFamily="34" charset="0"/>
              <a:cs typeface="Calibri" panose="020F0502020204030204" pitchFamily="34" charset="0"/>
            </a:rPr>
            <a:t>Word</a:t>
          </a:r>
          <a:endParaRPr lang="en-MY">
            <a:latin typeface="Calibri" panose="020F0502020204030204" pitchFamily="34" charset="0"/>
            <a:cs typeface="Calibri" panose="020F0502020204030204" pitchFamily="34" charset="0"/>
          </a:endParaRPr>
        </a:p>
      </dgm:t>
    </dgm:pt>
    <dgm:pt modelId="{C3E0BC92-4BCE-4E33-BB26-2DCDF3637451}" type="parTrans" cxnId="{60654331-949C-4D65-B3A7-979AEE9A9AB6}">
      <dgm:prSet/>
      <dgm:spPr/>
      <dgm:t>
        <a:bodyPr/>
        <a:lstStyle/>
        <a:p>
          <a:endParaRPr lang="en-MY">
            <a:latin typeface="Calibri" panose="020F0502020204030204" pitchFamily="34" charset="0"/>
            <a:cs typeface="Calibri" panose="020F0502020204030204" pitchFamily="34" charset="0"/>
          </a:endParaRPr>
        </a:p>
      </dgm:t>
    </dgm:pt>
    <dgm:pt modelId="{41EB1154-F14C-4F14-ABBC-AEDB251A94B8}" type="sibTrans" cxnId="{60654331-949C-4D65-B3A7-979AEE9A9AB6}">
      <dgm:prSet/>
      <dgm:spPr/>
      <dgm:t>
        <a:bodyPr/>
        <a:lstStyle/>
        <a:p>
          <a:endParaRPr lang="en-MY">
            <a:latin typeface="Calibri" panose="020F0502020204030204" pitchFamily="34" charset="0"/>
            <a:cs typeface="Calibri" panose="020F0502020204030204" pitchFamily="34" charset="0"/>
          </a:endParaRPr>
        </a:p>
      </dgm:t>
    </dgm:pt>
    <dgm:pt modelId="{2A3514A3-5B0A-4262-AB8F-05F687719FDC}">
      <dgm:prSet phldrT="[Text]"/>
      <dgm:spPr/>
      <dgm:t>
        <a:bodyPr/>
        <a:lstStyle/>
        <a:p>
          <a:r>
            <a:rPr lang="en-US">
              <a:latin typeface="Calibri" panose="020F0502020204030204" pitchFamily="34" charset="0"/>
              <a:cs typeface="Calibri" panose="020F0502020204030204" pitchFamily="34" charset="0"/>
            </a:rPr>
            <a:t>Name</a:t>
          </a:r>
          <a:endParaRPr lang="en-MY">
            <a:latin typeface="Calibri" panose="020F0502020204030204" pitchFamily="34" charset="0"/>
            <a:cs typeface="Calibri" panose="020F0502020204030204" pitchFamily="34" charset="0"/>
          </a:endParaRPr>
        </a:p>
      </dgm:t>
    </dgm:pt>
    <dgm:pt modelId="{4D28CB1C-82FF-4073-A7D7-964974384A3B}" type="parTrans" cxnId="{19357A17-7233-4E7F-8646-ECD84A3F00E3}">
      <dgm:prSet/>
      <dgm:spPr/>
      <dgm:t>
        <a:bodyPr/>
        <a:lstStyle/>
        <a:p>
          <a:endParaRPr lang="en-MY">
            <a:latin typeface="Calibri" panose="020F0502020204030204" pitchFamily="34" charset="0"/>
            <a:cs typeface="Calibri" panose="020F0502020204030204" pitchFamily="34" charset="0"/>
          </a:endParaRPr>
        </a:p>
      </dgm:t>
    </dgm:pt>
    <dgm:pt modelId="{2FFB5863-5EA2-4331-AAF1-5EDAD5D45630}" type="sibTrans" cxnId="{19357A17-7233-4E7F-8646-ECD84A3F00E3}">
      <dgm:prSet/>
      <dgm:spPr/>
      <dgm:t>
        <a:bodyPr/>
        <a:lstStyle/>
        <a:p>
          <a:endParaRPr lang="en-MY">
            <a:latin typeface="Calibri" panose="020F0502020204030204" pitchFamily="34" charset="0"/>
            <a:cs typeface="Calibri" panose="020F0502020204030204" pitchFamily="34" charset="0"/>
          </a:endParaRPr>
        </a:p>
      </dgm:t>
    </dgm:pt>
    <dgm:pt modelId="{851ADC40-5380-4DEC-8377-60DB4798E584}">
      <dgm:prSet phldrT="[Text]"/>
      <dgm:spPr/>
      <dgm:t>
        <a:bodyPr/>
        <a:lstStyle/>
        <a:p>
          <a:r>
            <a:rPr lang="en-US">
              <a:latin typeface="Calibri" panose="020F0502020204030204" pitchFamily="34" charset="0"/>
              <a:cs typeface="Calibri" panose="020F0502020204030204" pitchFamily="34" charset="0"/>
            </a:rPr>
            <a:t>Signature</a:t>
          </a:r>
          <a:endParaRPr lang="en-MY">
            <a:latin typeface="Calibri" panose="020F0502020204030204" pitchFamily="34" charset="0"/>
            <a:cs typeface="Calibri" panose="020F0502020204030204" pitchFamily="34" charset="0"/>
          </a:endParaRPr>
        </a:p>
      </dgm:t>
    </dgm:pt>
    <dgm:pt modelId="{ED82406E-986B-4ED8-A665-5A467A254CFA}" type="parTrans" cxnId="{26E1028D-0F58-4FCA-B98C-76F2E15E4650}">
      <dgm:prSet/>
      <dgm:spPr/>
      <dgm:t>
        <a:bodyPr/>
        <a:lstStyle/>
        <a:p>
          <a:endParaRPr lang="en-MY">
            <a:latin typeface="Calibri" panose="020F0502020204030204" pitchFamily="34" charset="0"/>
            <a:cs typeface="Calibri" panose="020F0502020204030204" pitchFamily="34" charset="0"/>
          </a:endParaRPr>
        </a:p>
      </dgm:t>
    </dgm:pt>
    <dgm:pt modelId="{8B373423-BE3E-4CDF-BAAC-9FD946F895B7}" type="sibTrans" cxnId="{26E1028D-0F58-4FCA-B98C-76F2E15E4650}">
      <dgm:prSet/>
      <dgm:spPr/>
      <dgm:t>
        <a:bodyPr/>
        <a:lstStyle/>
        <a:p>
          <a:endParaRPr lang="en-MY">
            <a:latin typeface="Calibri" panose="020F0502020204030204" pitchFamily="34" charset="0"/>
            <a:cs typeface="Calibri" panose="020F0502020204030204" pitchFamily="34" charset="0"/>
          </a:endParaRPr>
        </a:p>
      </dgm:t>
    </dgm:pt>
    <dgm:pt modelId="{BAFCD2B3-7394-49BE-96FA-F63E6E0F7E0D}">
      <dgm:prSet phldrT="[Text]"/>
      <dgm:spPr/>
      <dgm:t>
        <a:bodyPr/>
        <a:lstStyle/>
        <a:p>
          <a:r>
            <a:rPr lang="en-US">
              <a:latin typeface="Calibri" panose="020F0502020204030204" pitchFamily="34" charset="0"/>
              <a:cs typeface="Calibri" panose="020F0502020204030204" pitchFamily="34" charset="0"/>
            </a:rPr>
            <a:t>Numeral</a:t>
          </a:r>
          <a:endParaRPr lang="en-MY">
            <a:latin typeface="Calibri" panose="020F0502020204030204" pitchFamily="34" charset="0"/>
            <a:cs typeface="Calibri" panose="020F0502020204030204" pitchFamily="34" charset="0"/>
          </a:endParaRPr>
        </a:p>
      </dgm:t>
    </dgm:pt>
    <dgm:pt modelId="{4EF1608B-59ED-4A9B-AAA3-8F38462C87CC}" type="parTrans" cxnId="{37DD6DD2-F85A-4FA8-97A0-98831CE693D8}">
      <dgm:prSet/>
      <dgm:spPr/>
      <dgm:t>
        <a:bodyPr/>
        <a:lstStyle/>
        <a:p>
          <a:endParaRPr lang="en-MY">
            <a:latin typeface="Calibri" panose="020F0502020204030204" pitchFamily="34" charset="0"/>
            <a:cs typeface="Calibri" panose="020F0502020204030204" pitchFamily="34" charset="0"/>
          </a:endParaRPr>
        </a:p>
      </dgm:t>
    </dgm:pt>
    <dgm:pt modelId="{4FE1772E-13DC-4A2E-8018-4FD16276D465}" type="sibTrans" cxnId="{37DD6DD2-F85A-4FA8-97A0-98831CE693D8}">
      <dgm:prSet/>
      <dgm:spPr/>
      <dgm:t>
        <a:bodyPr/>
        <a:lstStyle/>
        <a:p>
          <a:endParaRPr lang="en-MY">
            <a:latin typeface="Calibri" panose="020F0502020204030204" pitchFamily="34" charset="0"/>
            <a:cs typeface="Calibri" panose="020F0502020204030204" pitchFamily="34" charset="0"/>
          </a:endParaRPr>
        </a:p>
      </dgm:t>
    </dgm:pt>
    <dgm:pt modelId="{89138A18-51DB-4249-AF03-D2A4183AF5D8}">
      <dgm:prSet phldrT="[Text]"/>
      <dgm:spPr/>
      <dgm:t>
        <a:bodyPr/>
        <a:lstStyle/>
        <a:p>
          <a:r>
            <a:rPr lang="en-US">
              <a:latin typeface="Calibri" panose="020F0502020204030204" pitchFamily="34" charset="0"/>
              <a:cs typeface="Calibri" panose="020F0502020204030204" pitchFamily="34" charset="0"/>
            </a:rPr>
            <a:t>Device</a:t>
          </a:r>
          <a:endParaRPr lang="en-MY">
            <a:latin typeface="Calibri" panose="020F0502020204030204" pitchFamily="34" charset="0"/>
            <a:cs typeface="Calibri" panose="020F0502020204030204" pitchFamily="34" charset="0"/>
          </a:endParaRPr>
        </a:p>
      </dgm:t>
    </dgm:pt>
    <dgm:pt modelId="{EA528624-49E3-4124-9954-503D8E766BD7}" type="parTrans" cxnId="{613DB3A5-655F-4834-BB5E-50597FCF7F01}">
      <dgm:prSet/>
      <dgm:spPr/>
      <dgm:t>
        <a:bodyPr/>
        <a:lstStyle/>
        <a:p>
          <a:endParaRPr lang="en-MY">
            <a:latin typeface="Calibri" panose="020F0502020204030204" pitchFamily="34" charset="0"/>
            <a:cs typeface="Calibri" panose="020F0502020204030204" pitchFamily="34" charset="0"/>
          </a:endParaRPr>
        </a:p>
      </dgm:t>
    </dgm:pt>
    <dgm:pt modelId="{D484505B-2F96-4DE6-BB90-ECAFAC017FB6}" type="sibTrans" cxnId="{613DB3A5-655F-4834-BB5E-50597FCF7F01}">
      <dgm:prSet/>
      <dgm:spPr/>
      <dgm:t>
        <a:bodyPr/>
        <a:lstStyle/>
        <a:p>
          <a:endParaRPr lang="en-MY">
            <a:latin typeface="Calibri" panose="020F0502020204030204" pitchFamily="34" charset="0"/>
            <a:cs typeface="Calibri" panose="020F0502020204030204" pitchFamily="34" charset="0"/>
          </a:endParaRPr>
        </a:p>
      </dgm:t>
    </dgm:pt>
    <dgm:pt modelId="{02F6537C-0508-41BD-B2CF-3152AC56C14E}">
      <dgm:prSet phldrT="[Text]"/>
      <dgm:spPr/>
      <dgm:t>
        <a:bodyPr/>
        <a:lstStyle/>
        <a:p>
          <a:r>
            <a:rPr lang="en-US">
              <a:latin typeface="Calibri" panose="020F0502020204030204" pitchFamily="34" charset="0"/>
              <a:cs typeface="Calibri" panose="020F0502020204030204" pitchFamily="34" charset="0"/>
            </a:rPr>
            <a:t>Brand</a:t>
          </a:r>
          <a:endParaRPr lang="en-MY">
            <a:latin typeface="Calibri" panose="020F0502020204030204" pitchFamily="34" charset="0"/>
            <a:cs typeface="Calibri" panose="020F0502020204030204" pitchFamily="34" charset="0"/>
          </a:endParaRPr>
        </a:p>
      </dgm:t>
    </dgm:pt>
    <dgm:pt modelId="{AD418B3C-7FD5-4941-A46B-9E3E3710B409}" type="parTrans" cxnId="{F27829C5-6DC7-4509-BBAD-4338FD5463B6}">
      <dgm:prSet/>
      <dgm:spPr/>
      <dgm:t>
        <a:bodyPr/>
        <a:lstStyle/>
        <a:p>
          <a:endParaRPr lang="en-MY">
            <a:latin typeface="Calibri" panose="020F0502020204030204" pitchFamily="34" charset="0"/>
            <a:cs typeface="Calibri" panose="020F0502020204030204" pitchFamily="34" charset="0"/>
          </a:endParaRPr>
        </a:p>
      </dgm:t>
    </dgm:pt>
    <dgm:pt modelId="{343AF6B9-FCD0-4FE7-9676-056447143A40}" type="sibTrans" cxnId="{F27829C5-6DC7-4509-BBAD-4338FD5463B6}">
      <dgm:prSet/>
      <dgm:spPr/>
      <dgm:t>
        <a:bodyPr/>
        <a:lstStyle/>
        <a:p>
          <a:endParaRPr lang="en-MY">
            <a:latin typeface="Calibri" panose="020F0502020204030204" pitchFamily="34" charset="0"/>
            <a:cs typeface="Calibri" panose="020F0502020204030204" pitchFamily="34" charset="0"/>
          </a:endParaRPr>
        </a:p>
      </dgm:t>
    </dgm:pt>
    <dgm:pt modelId="{9A0FA04B-AAE7-4F02-938C-E819477C44E3}">
      <dgm:prSet phldrT="[Text]"/>
      <dgm:spPr/>
      <dgm:t>
        <a:bodyPr/>
        <a:lstStyle/>
        <a:p>
          <a:r>
            <a:rPr lang="en-US">
              <a:latin typeface="Calibri" panose="020F0502020204030204" pitchFamily="34" charset="0"/>
              <a:cs typeface="Calibri" panose="020F0502020204030204" pitchFamily="34" charset="0"/>
            </a:rPr>
            <a:t>Heading</a:t>
          </a:r>
          <a:endParaRPr lang="en-MY">
            <a:latin typeface="Calibri" panose="020F0502020204030204" pitchFamily="34" charset="0"/>
            <a:cs typeface="Calibri" panose="020F0502020204030204" pitchFamily="34" charset="0"/>
          </a:endParaRPr>
        </a:p>
      </dgm:t>
    </dgm:pt>
    <dgm:pt modelId="{5A8C7B1D-BFE0-4E5C-98D6-2D2C910BF62B}" type="parTrans" cxnId="{B8354E82-6E5F-438F-9C3F-4DC04CF7C96C}">
      <dgm:prSet/>
      <dgm:spPr/>
      <dgm:t>
        <a:bodyPr/>
        <a:lstStyle/>
        <a:p>
          <a:endParaRPr lang="en-MY">
            <a:latin typeface="Calibri" panose="020F0502020204030204" pitchFamily="34" charset="0"/>
            <a:cs typeface="Calibri" panose="020F0502020204030204" pitchFamily="34" charset="0"/>
          </a:endParaRPr>
        </a:p>
      </dgm:t>
    </dgm:pt>
    <dgm:pt modelId="{9866B6AE-4D95-42E0-AE5F-F159600CF6E7}" type="sibTrans" cxnId="{B8354E82-6E5F-438F-9C3F-4DC04CF7C96C}">
      <dgm:prSet/>
      <dgm:spPr/>
      <dgm:t>
        <a:bodyPr/>
        <a:lstStyle/>
        <a:p>
          <a:endParaRPr lang="en-MY">
            <a:latin typeface="Calibri" panose="020F0502020204030204" pitchFamily="34" charset="0"/>
            <a:cs typeface="Calibri" panose="020F0502020204030204" pitchFamily="34" charset="0"/>
          </a:endParaRPr>
        </a:p>
      </dgm:t>
    </dgm:pt>
    <dgm:pt modelId="{AA1C766E-F21E-4298-A3F4-37334452DC77}">
      <dgm:prSet phldrT="[Text]"/>
      <dgm:spPr/>
      <dgm:t>
        <a:bodyPr/>
        <a:lstStyle/>
        <a:p>
          <a:r>
            <a:rPr lang="en-US">
              <a:latin typeface="Calibri" panose="020F0502020204030204" pitchFamily="34" charset="0"/>
              <a:cs typeface="Calibri" panose="020F0502020204030204" pitchFamily="34" charset="0"/>
            </a:rPr>
            <a:t>Label</a:t>
          </a:r>
          <a:endParaRPr lang="en-MY">
            <a:latin typeface="Calibri" panose="020F0502020204030204" pitchFamily="34" charset="0"/>
            <a:cs typeface="Calibri" panose="020F0502020204030204" pitchFamily="34" charset="0"/>
          </a:endParaRPr>
        </a:p>
      </dgm:t>
    </dgm:pt>
    <dgm:pt modelId="{2F75A120-9DDA-4617-81FD-FB70D78154AF}" type="parTrans" cxnId="{E621170B-6E43-40C2-9DA1-D315272D00B2}">
      <dgm:prSet/>
      <dgm:spPr/>
      <dgm:t>
        <a:bodyPr/>
        <a:lstStyle/>
        <a:p>
          <a:endParaRPr lang="en-MY">
            <a:latin typeface="Calibri" panose="020F0502020204030204" pitchFamily="34" charset="0"/>
            <a:cs typeface="Calibri" panose="020F0502020204030204" pitchFamily="34" charset="0"/>
          </a:endParaRPr>
        </a:p>
      </dgm:t>
    </dgm:pt>
    <dgm:pt modelId="{FD559B9C-2082-442F-9203-2C51C5B8AB16}" type="sibTrans" cxnId="{E621170B-6E43-40C2-9DA1-D315272D00B2}">
      <dgm:prSet/>
      <dgm:spPr/>
      <dgm:t>
        <a:bodyPr/>
        <a:lstStyle/>
        <a:p>
          <a:endParaRPr lang="en-MY">
            <a:latin typeface="Calibri" panose="020F0502020204030204" pitchFamily="34" charset="0"/>
            <a:cs typeface="Calibri" panose="020F0502020204030204" pitchFamily="34" charset="0"/>
          </a:endParaRPr>
        </a:p>
      </dgm:t>
    </dgm:pt>
    <dgm:pt modelId="{6F161321-E90A-4333-AD99-426B0A07B727}">
      <dgm:prSet phldrT="[Text]"/>
      <dgm:spPr/>
      <dgm:t>
        <a:bodyPr/>
        <a:lstStyle/>
        <a:p>
          <a:r>
            <a:rPr lang="en-US">
              <a:latin typeface="Calibri" panose="020F0502020204030204" pitchFamily="34" charset="0"/>
              <a:cs typeface="Calibri" panose="020F0502020204030204" pitchFamily="34" charset="0"/>
            </a:rPr>
            <a:t>Ticket</a:t>
          </a:r>
          <a:endParaRPr lang="en-MY">
            <a:latin typeface="Calibri" panose="020F0502020204030204" pitchFamily="34" charset="0"/>
            <a:cs typeface="Calibri" panose="020F0502020204030204" pitchFamily="34" charset="0"/>
          </a:endParaRPr>
        </a:p>
      </dgm:t>
    </dgm:pt>
    <dgm:pt modelId="{A9758A6E-F3A3-4FB0-AE44-17B2E418D8CF}" type="parTrans" cxnId="{15ECA91C-A7BF-4FB6-930D-FEC8A9C10A43}">
      <dgm:prSet/>
      <dgm:spPr/>
      <dgm:t>
        <a:bodyPr/>
        <a:lstStyle/>
        <a:p>
          <a:endParaRPr lang="en-MY">
            <a:latin typeface="Calibri" panose="020F0502020204030204" pitchFamily="34" charset="0"/>
            <a:cs typeface="Calibri" panose="020F0502020204030204" pitchFamily="34" charset="0"/>
          </a:endParaRPr>
        </a:p>
      </dgm:t>
    </dgm:pt>
    <dgm:pt modelId="{DE136001-75B1-4C6F-B95F-8DDD58977BDB}" type="sibTrans" cxnId="{15ECA91C-A7BF-4FB6-930D-FEC8A9C10A43}">
      <dgm:prSet/>
      <dgm:spPr/>
      <dgm:t>
        <a:bodyPr/>
        <a:lstStyle/>
        <a:p>
          <a:endParaRPr lang="en-MY">
            <a:latin typeface="Calibri" panose="020F0502020204030204" pitchFamily="34" charset="0"/>
            <a:cs typeface="Calibri" panose="020F0502020204030204" pitchFamily="34" charset="0"/>
          </a:endParaRPr>
        </a:p>
      </dgm:t>
    </dgm:pt>
    <dgm:pt modelId="{E1E43F9A-B33C-4438-B857-14B78B3180D2}">
      <dgm:prSet phldrT="[Text]"/>
      <dgm:spPr/>
      <dgm:t>
        <a:bodyPr/>
        <a:lstStyle/>
        <a:p>
          <a:r>
            <a:rPr lang="en-US">
              <a:latin typeface="Calibri" panose="020F0502020204030204" pitchFamily="34" charset="0"/>
              <a:cs typeface="Calibri" panose="020F0502020204030204" pitchFamily="34" charset="0"/>
            </a:rPr>
            <a:t>Shape of goods or their packaging</a:t>
          </a:r>
          <a:endParaRPr lang="en-MY">
            <a:latin typeface="Calibri" panose="020F0502020204030204" pitchFamily="34" charset="0"/>
            <a:cs typeface="Calibri" panose="020F0502020204030204" pitchFamily="34" charset="0"/>
          </a:endParaRPr>
        </a:p>
      </dgm:t>
    </dgm:pt>
    <dgm:pt modelId="{0BD50B51-3A54-4862-BEF8-A9E72242F9BC}" type="parTrans" cxnId="{9769D5FC-86EC-43EA-9B21-5D6E2E5C7E96}">
      <dgm:prSet/>
      <dgm:spPr/>
      <dgm:t>
        <a:bodyPr/>
        <a:lstStyle/>
        <a:p>
          <a:endParaRPr lang="en-MY">
            <a:latin typeface="Calibri" panose="020F0502020204030204" pitchFamily="34" charset="0"/>
            <a:cs typeface="Calibri" panose="020F0502020204030204" pitchFamily="34" charset="0"/>
          </a:endParaRPr>
        </a:p>
      </dgm:t>
    </dgm:pt>
    <dgm:pt modelId="{2A037F65-C98A-44E9-BD8C-05F1D3F8B78A}" type="sibTrans" cxnId="{9769D5FC-86EC-43EA-9B21-5D6E2E5C7E96}">
      <dgm:prSet/>
      <dgm:spPr/>
      <dgm:t>
        <a:bodyPr/>
        <a:lstStyle/>
        <a:p>
          <a:endParaRPr lang="en-MY">
            <a:latin typeface="Calibri" panose="020F0502020204030204" pitchFamily="34" charset="0"/>
            <a:cs typeface="Calibri" panose="020F0502020204030204" pitchFamily="34" charset="0"/>
          </a:endParaRPr>
        </a:p>
      </dgm:t>
    </dgm:pt>
    <dgm:pt modelId="{1F59A5CF-78B7-4639-B08B-3B4F02E569CD}">
      <dgm:prSet phldrT="[Text]"/>
      <dgm:spPr/>
      <dgm:t>
        <a:bodyPr/>
        <a:lstStyle/>
        <a:p>
          <a:r>
            <a:rPr lang="en-US" err="1">
              <a:latin typeface="Calibri" panose="020F0502020204030204" pitchFamily="34" charset="0"/>
              <a:cs typeface="Calibri" panose="020F0502020204030204" pitchFamily="34" charset="0"/>
            </a:rPr>
            <a:t>Colour</a:t>
          </a:r>
          <a:endParaRPr lang="en-MY">
            <a:latin typeface="Calibri" panose="020F0502020204030204" pitchFamily="34" charset="0"/>
            <a:cs typeface="Calibri" panose="020F0502020204030204" pitchFamily="34" charset="0"/>
          </a:endParaRPr>
        </a:p>
      </dgm:t>
    </dgm:pt>
    <dgm:pt modelId="{76D1A315-EC8E-4E35-BC04-BCE1DB752D54}" type="parTrans" cxnId="{2643E392-5D5A-432F-A0D0-871D97FEDF73}">
      <dgm:prSet/>
      <dgm:spPr/>
      <dgm:t>
        <a:bodyPr/>
        <a:lstStyle/>
        <a:p>
          <a:endParaRPr lang="en-MY">
            <a:latin typeface="Calibri" panose="020F0502020204030204" pitchFamily="34" charset="0"/>
            <a:cs typeface="Calibri" panose="020F0502020204030204" pitchFamily="34" charset="0"/>
          </a:endParaRPr>
        </a:p>
      </dgm:t>
    </dgm:pt>
    <dgm:pt modelId="{96E498A8-051D-4177-8EDB-95E9BE07EA89}" type="sibTrans" cxnId="{2643E392-5D5A-432F-A0D0-871D97FEDF73}">
      <dgm:prSet/>
      <dgm:spPr/>
      <dgm:t>
        <a:bodyPr/>
        <a:lstStyle/>
        <a:p>
          <a:endParaRPr lang="en-MY">
            <a:latin typeface="Calibri" panose="020F0502020204030204" pitchFamily="34" charset="0"/>
            <a:cs typeface="Calibri" panose="020F0502020204030204" pitchFamily="34" charset="0"/>
          </a:endParaRPr>
        </a:p>
      </dgm:t>
    </dgm:pt>
    <dgm:pt modelId="{70E6E202-8B99-4133-A867-A41F148442BD}">
      <dgm:prSet phldrT="[Text]"/>
      <dgm:spPr/>
      <dgm:t>
        <a:bodyPr/>
        <a:lstStyle/>
        <a:p>
          <a:r>
            <a:rPr lang="en-US">
              <a:latin typeface="Calibri" panose="020F0502020204030204" pitchFamily="34" charset="0"/>
              <a:cs typeface="Calibri" panose="020F0502020204030204" pitchFamily="34" charset="0"/>
            </a:rPr>
            <a:t>Sound</a:t>
          </a:r>
          <a:endParaRPr lang="en-MY">
            <a:latin typeface="Calibri" panose="020F0502020204030204" pitchFamily="34" charset="0"/>
            <a:cs typeface="Calibri" panose="020F0502020204030204" pitchFamily="34" charset="0"/>
          </a:endParaRPr>
        </a:p>
      </dgm:t>
    </dgm:pt>
    <dgm:pt modelId="{13D1D92B-5D03-4B4B-BF0D-9CA61673AF9A}" type="parTrans" cxnId="{CFC251B9-F986-45AF-9E24-3BFC6089459C}">
      <dgm:prSet/>
      <dgm:spPr/>
      <dgm:t>
        <a:bodyPr/>
        <a:lstStyle/>
        <a:p>
          <a:endParaRPr lang="en-MY">
            <a:latin typeface="Calibri" panose="020F0502020204030204" pitchFamily="34" charset="0"/>
            <a:cs typeface="Calibri" panose="020F0502020204030204" pitchFamily="34" charset="0"/>
          </a:endParaRPr>
        </a:p>
      </dgm:t>
    </dgm:pt>
    <dgm:pt modelId="{F0F52644-94E0-4B50-9F9F-FA1EB6063C4E}" type="sibTrans" cxnId="{CFC251B9-F986-45AF-9E24-3BFC6089459C}">
      <dgm:prSet/>
      <dgm:spPr/>
      <dgm:t>
        <a:bodyPr/>
        <a:lstStyle/>
        <a:p>
          <a:endParaRPr lang="en-MY">
            <a:latin typeface="Calibri" panose="020F0502020204030204" pitchFamily="34" charset="0"/>
            <a:cs typeface="Calibri" panose="020F0502020204030204" pitchFamily="34" charset="0"/>
          </a:endParaRPr>
        </a:p>
      </dgm:t>
    </dgm:pt>
    <dgm:pt modelId="{21482E9C-10C2-40D2-9E08-AE200A7FAD00}">
      <dgm:prSet phldrT="[Text]"/>
      <dgm:spPr/>
      <dgm:t>
        <a:bodyPr/>
        <a:lstStyle/>
        <a:p>
          <a:r>
            <a:rPr lang="en-US">
              <a:latin typeface="Calibri" panose="020F0502020204030204" pitchFamily="34" charset="0"/>
              <a:cs typeface="Calibri" panose="020F0502020204030204" pitchFamily="34" charset="0"/>
            </a:rPr>
            <a:t>Scent</a:t>
          </a:r>
          <a:endParaRPr lang="en-MY">
            <a:latin typeface="Calibri" panose="020F0502020204030204" pitchFamily="34" charset="0"/>
            <a:cs typeface="Calibri" panose="020F0502020204030204" pitchFamily="34" charset="0"/>
          </a:endParaRPr>
        </a:p>
      </dgm:t>
    </dgm:pt>
    <dgm:pt modelId="{ACFC8496-F1EF-41A1-B0E8-3B8BBE88E5F4}" type="parTrans" cxnId="{B09400AD-A470-450B-A4B5-962C1C13AE5B}">
      <dgm:prSet/>
      <dgm:spPr/>
      <dgm:t>
        <a:bodyPr/>
        <a:lstStyle/>
        <a:p>
          <a:endParaRPr lang="en-MY">
            <a:latin typeface="Calibri" panose="020F0502020204030204" pitchFamily="34" charset="0"/>
            <a:cs typeface="Calibri" panose="020F0502020204030204" pitchFamily="34" charset="0"/>
          </a:endParaRPr>
        </a:p>
      </dgm:t>
    </dgm:pt>
    <dgm:pt modelId="{EC63CD64-17E6-470F-82C4-82A6EF218D94}" type="sibTrans" cxnId="{B09400AD-A470-450B-A4B5-962C1C13AE5B}">
      <dgm:prSet/>
      <dgm:spPr/>
      <dgm:t>
        <a:bodyPr/>
        <a:lstStyle/>
        <a:p>
          <a:endParaRPr lang="en-MY">
            <a:latin typeface="Calibri" panose="020F0502020204030204" pitchFamily="34" charset="0"/>
            <a:cs typeface="Calibri" panose="020F0502020204030204" pitchFamily="34" charset="0"/>
          </a:endParaRPr>
        </a:p>
      </dgm:t>
    </dgm:pt>
    <dgm:pt modelId="{052A88E0-6AFB-46FB-B228-8C25439A187E}">
      <dgm:prSet phldrT="[Text]"/>
      <dgm:spPr/>
      <dgm:t>
        <a:bodyPr/>
        <a:lstStyle/>
        <a:p>
          <a:r>
            <a:rPr lang="en-US">
              <a:latin typeface="Calibri" panose="020F0502020204030204" pitchFamily="34" charset="0"/>
              <a:cs typeface="Calibri" panose="020F0502020204030204" pitchFamily="34" charset="0"/>
            </a:rPr>
            <a:t>Hologram</a:t>
          </a:r>
          <a:endParaRPr lang="en-MY">
            <a:latin typeface="Calibri" panose="020F0502020204030204" pitchFamily="34" charset="0"/>
            <a:cs typeface="Calibri" panose="020F0502020204030204" pitchFamily="34" charset="0"/>
          </a:endParaRPr>
        </a:p>
      </dgm:t>
    </dgm:pt>
    <dgm:pt modelId="{C0E5FC20-ADC3-400D-9D33-3E01A9F2FE42}" type="parTrans" cxnId="{71FD441B-7C80-4C93-984B-3F7CA6E03A45}">
      <dgm:prSet/>
      <dgm:spPr/>
      <dgm:t>
        <a:bodyPr/>
        <a:lstStyle/>
        <a:p>
          <a:endParaRPr lang="en-MY">
            <a:latin typeface="Calibri" panose="020F0502020204030204" pitchFamily="34" charset="0"/>
            <a:cs typeface="Calibri" panose="020F0502020204030204" pitchFamily="34" charset="0"/>
          </a:endParaRPr>
        </a:p>
      </dgm:t>
    </dgm:pt>
    <dgm:pt modelId="{9D16F0D8-33EA-4686-A4E2-4C81EF9E1B2D}" type="sibTrans" cxnId="{71FD441B-7C80-4C93-984B-3F7CA6E03A45}">
      <dgm:prSet/>
      <dgm:spPr/>
      <dgm:t>
        <a:bodyPr/>
        <a:lstStyle/>
        <a:p>
          <a:endParaRPr lang="en-MY">
            <a:latin typeface="Calibri" panose="020F0502020204030204" pitchFamily="34" charset="0"/>
            <a:cs typeface="Calibri" panose="020F0502020204030204" pitchFamily="34" charset="0"/>
          </a:endParaRPr>
        </a:p>
      </dgm:t>
    </dgm:pt>
    <dgm:pt modelId="{9228470C-211C-4A98-AB74-A40106DFDBC3}">
      <dgm:prSet phldrT="[Text]"/>
      <dgm:spPr/>
      <dgm:t>
        <a:bodyPr/>
        <a:lstStyle/>
        <a:p>
          <a:r>
            <a:rPr lang="en-US">
              <a:latin typeface="Calibri" panose="020F0502020204030204" pitchFamily="34" charset="0"/>
              <a:cs typeface="Calibri" panose="020F0502020204030204" pitchFamily="34" charset="0"/>
            </a:rPr>
            <a:t>Positioning</a:t>
          </a:r>
          <a:endParaRPr lang="en-MY">
            <a:latin typeface="Calibri" panose="020F0502020204030204" pitchFamily="34" charset="0"/>
            <a:cs typeface="Calibri" panose="020F0502020204030204" pitchFamily="34" charset="0"/>
          </a:endParaRPr>
        </a:p>
      </dgm:t>
    </dgm:pt>
    <dgm:pt modelId="{84A5D39A-A7E3-42B1-810D-45CD112037AF}" type="parTrans" cxnId="{EA819CB7-5CBC-40BD-B1A1-59647906DA94}">
      <dgm:prSet/>
      <dgm:spPr/>
      <dgm:t>
        <a:bodyPr/>
        <a:lstStyle/>
        <a:p>
          <a:endParaRPr lang="en-MY">
            <a:latin typeface="Calibri" panose="020F0502020204030204" pitchFamily="34" charset="0"/>
            <a:cs typeface="Calibri" panose="020F0502020204030204" pitchFamily="34" charset="0"/>
          </a:endParaRPr>
        </a:p>
      </dgm:t>
    </dgm:pt>
    <dgm:pt modelId="{E579139D-17EF-4DCC-9522-D8432B73A10B}" type="sibTrans" cxnId="{EA819CB7-5CBC-40BD-B1A1-59647906DA94}">
      <dgm:prSet/>
      <dgm:spPr/>
      <dgm:t>
        <a:bodyPr/>
        <a:lstStyle/>
        <a:p>
          <a:endParaRPr lang="en-MY">
            <a:latin typeface="Calibri" panose="020F0502020204030204" pitchFamily="34" charset="0"/>
            <a:cs typeface="Calibri" panose="020F0502020204030204" pitchFamily="34" charset="0"/>
          </a:endParaRPr>
        </a:p>
      </dgm:t>
    </dgm:pt>
    <dgm:pt modelId="{FC4793C8-6991-490B-A682-29236DF88730}">
      <dgm:prSet phldrT="[Text]"/>
      <dgm:spPr/>
      <dgm:t>
        <a:bodyPr/>
        <a:lstStyle/>
        <a:p>
          <a:r>
            <a:rPr lang="en-US">
              <a:latin typeface="Calibri" panose="020F0502020204030204" pitchFamily="34" charset="0"/>
              <a:cs typeface="Calibri" panose="020F0502020204030204" pitchFamily="34" charset="0"/>
            </a:rPr>
            <a:t>Sequence of motion</a:t>
          </a:r>
          <a:endParaRPr lang="en-MY">
            <a:latin typeface="Calibri" panose="020F0502020204030204" pitchFamily="34" charset="0"/>
            <a:cs typeface="Calibri" panose="020F0502020204030204" pitchFamily="34" charset="0"/>
          </a:endParaRPr>
        </a:p>
      </dgm:t>
    </dgm:pt>
    <dgm:pt modelId="{9012D27A-EF84-4D59-A161-EEC9FA8A3615}" type="parTrans" cxnId="{1B14910C-2F3C-49DE-87DF-13D2294669C9}">
      <dgm:prSet/>
      <dgm:spPr/>
      <dgm:t>
        <a:bodyPr/>
        <a:lstStyle/>
        <a:p>
          <a:endParaRPr lang="en-MY">
            <a:latin typeface="Calibri" panose="020F0502020204030204" pitchFamily="34" charset="0"/>
            <a:cs typeface="Calibri" panose="020F0502020204030204" pitchFamily="34" charset="0"/>
          </a:endParaRPr>
        </a:p>
      </dgm:t>
    </dgm:pt>
    <dgm:pt modelId="{3F478645-0E6A-4D60-92A1-EF3BAF037F8D}" type="sibTrans" cxnId="{1B14910C-2F3C-49DE-87DF-13D2294669C9}">
      <dgm:prSet/>
      <dgm:spPr/>
      <dgm:t>
        <a:bodyPr/>
        <a:lstStyle/>
        <a:p>
          <a:endParaRPr lang="en-MY">
            <a:latin typeface="Calibri" panose="020F0502020204030204" pitchFamily="34" charset="0"/>
            <a:cs typeface="Calibri" panose="020F0502020204030204" pitchFamily="34" charset="0"/>
          </a:endParaRPr>
        </a:p>
      </dgm:t>
    </dgm:pt>
    <dgm:pt modelId="{CF58C595-7683-4D54-A16B-7022B777D39B}" type="pres">
      <dgm:prSet presAssocID="{149ECC1B-C9B3-425B-8ADF-B3514196EACF}" presName="diagram" presStyleCnt="0">
        <dgm:presLayoutVars>
          <dgm:dir/>
          <dgm:resizeHandles val="exact"/>
        </dgm:presLayoutVars>
      </dgm:prSet>
      <dgm:spPr/>
    </dgm:pt>
    <dgm:pt modelId="{0F09BB0B-7179-44CC-B0EC-DF587C8D793B}" type="pres">
      <dgm:prSet presAssocID="{79D10B9A-DF40-46EF-BFD8-96B5C792C464}" presName="node" presStyleLbl="node1" presStyleIdx="0" presStyleCnt="17">
        <dgm:presLayoutVars>
          <dgm:bulletEnabled val="1"/>
        </dgm:presLayoutVars>
      </dgm:prSet>
      <dgm:spPr/>
    </dgm:pt>
    <dgm:pt modelId="{CC7825F8-42AE-4481-AE7A-A4619D2B065C}" type="pres">
      <dgm:prSet presAssocID="{37C3DFE7-95A4-4590-B3B9-ED75E1D40548}" presName="sibTrans" presStyleCnt="0"/>
      <dgm:spPr/>
    </dgm:pt>
    <dgm:pt modelId="{8852862E-FDB8-43D0-8F47-85DB8AFEBD7F}" type="pres">
      <dgm:prSet presAssocID="{519BED4E-A36D-4C1A-9251-7F211C42C7C3}" presName="node" presStyleLbl="node1" presStyleIdx="1" presStyleCnt="17">
        <dgm:presLayoutVars>
          <dgm:bulletEnabled val="1"/>
        </dgm:presLayoutVars>
      </dgm:prSet>
      <dgm:spPr/>
    </dgm:pt>
    <dgm:pt modelId="{1EDE9DAB-239C-4AEB-A285-CE7284B3A680}" type="pres">
      <dgm:prSet presAssocID="{41EB1154-F14C-4F14-ABBC-AEDB251A94B8}" presName="sibTrans" presStyleCnt="0"/>
      <dgm:spPr/>
    </dgm:pt>
    <dgm:pt modelId="{F0C36794-D519-4E57-B041-BB985ADC2D32}" type="pres">
      <dgm:prSet presAssocID="{2A3514A3-5B0A-4262-AB8F-05F687719FDC}" presName="node" presStyleLbl="node1" presStyleIdx="2" presStyleCnt="17">
        <dgm:presLayoutVars>
          <dgm:bulletEnabled val="1"/>
        </dgm:presLayoutVars>
      </dgm:prSet>
      <dgm:spPr/>
    </dgm:pt>
    <dgm:pt modelId="{1D292C5A-79BE-4701-9AF9-7D3F8E1FF714}" type="pres">
      <dgm:prSet presAssocID="{2FFB5863-5EA2-4331-AAF1-5EDAD5D45630}" presName="sibTrans" presStyleCnt="0"/>
      <dgm:spPr/>
    </dgm:pt>
    <dgm:pt modelId="{17FD9329-34D3-4CDD-A460-31EE0AB47ED0}" type="pres">
      <dgm:prSet presAssocID="{851ADC40-5380-4DEC-8377-60DB4798E584}" presName="node" presStyleLbl="node1" presStyleIdx="3" presStyleCnt="17">
        <dgm:presLayoutVars>
          <dgm:bulletEnabled val="1"/>
        </dgm:presLayoutVars>
      </dgm:prSet>
      <dgm:spPr/>
    </dgm:pt>
    <dgm:pt modelId="{98485B38-9D4B-403F-87D3-E8C47FB619BC}" type="pres">
      <dgm:prSet presAssocID="{8B373423-BE3E-4CDF-BAAC-9FD946F895B7}" presName="sibTrans" presStyleCnt="0"/>
      <dgm:spPr/>
    </dgm:pt>
    <dgm:pt modelId="{DBA04BA1-715D-4323-8B95-950946E82003}" type="pres">
      <dgm:prSet presAssocID="{BAFCD2B3-7394-49BE-96FA-F63E6E0F7E0D}" presName="node" presStyleLbl="node1" presStyleIdx="4" presStyleCnt="17">
        <dgm:presLayoutVars>
          <dgm:bulletEnabled val="1"/>
        </dgm:presLayoutVars>
      </dgm:prSet>
      <dgm:spPr/>
    </dgm:pt>
    <dgm:pt modelId="{CF8134B7-A414-493E-BC14-355ABAEA991B}" type="pres">
      <dgm:prSet presAssocID="{4FE1772E-13DC-4A2E-8018-4FD16276D465}" presName="sibTrans" presStyleCnt="0"/>
      <dgm:spPr/>
    </dgm:pt>
    <dgm:pt modelId="{87ADC8B6-36D4-45DC-9D50-D3889E23DE6D}" type="pres">
      <dgm:prSet presAssocID="{89138A18-51DB-4249-AF03-D2A4183AF5D8}" presName="node" presStyleLbl="node1" presStyleIdx="5" presStyleCnt="17">
        <dgm:presLayoutVars>
          <dgm:bulletEnabled val="1"/>
        </dgm:presLayoutVars>
      </dgm:prSet>
      <dgm:spPr/>
    </dgm:pt>
    <dgm:pt modelId="{B166689E-2D1F-4088-A1DF-BC383BE866B0}" type="pres">
      <dgm:prSet presAssocID="{D484505B-2F96-4DE6-BB90-ECAFAC017FB6}" presName="sibTrans" presStyleCnt="0"/>
      <dgm:spPr/>
    </dgm:pt>
    <dgm:pt modelId="{80954CD6-9423-4664-B3F2-ACF5DF9EFD49}" type="pres">
      <dgm:prSet presAssocID="{02F6537C-0508-41BD-B2CF-3152AC56C14E}" presName="node" presStyleLbl="node1" presStyleIdx="6" presStyleCnt="17">
        <dgm:presLayoutVars>
          <dgm:bulletEnabled val="1"/>
        </dgm:presLayoutVars>
      </dgm:prSet>
      <dgm:spPr/>
    </dgm:pt>
    <dgm:pt modelId="{96759895-C4FD-4A24-9D9F-A5EF6C91FB00}" type="pres">
      <dgm:prSet presAssocID="{343AF6B9-FCD0-4FE7-9676-056447143A40}" presName="sibTrans" presStyleCnt="0"/>
      <dgm:spPr/>
    </dgm:pt>
    <dgm:pt modelId="{4B232415-06B3-4861-8006-34805B1B194B}" type="pres">
      <dgm:prSet presAssocID="{9A0FA04B-AAE7-4F02-938C-E819477C44E3}" presName="node" presStyleLbl="node1" presStyleIdx="7" presStyleCnt="17">
        <dgm:presLayoutVars>
          <dgm:bulletEnabled val="1"/>
        </dgm:presLayoutVars>
      </dgm:prSet>
      <dgm:spPr/>
    </dgm:pt>
    <dgm:pt modelId="{0FF44512-81D1-411B-810A-D4640208FA15}" type="pres">
      <dgm:prSet presAssocID="{9866B6AE-4D95-42E0-AE5F-F159600CF6E7}" presName="sibTrans" presStyleCnt="0"/>
      <dgm:spPr/>
    </dgm:pt>
    <dgm:pt modelId="{2851E4E0-01ED-4131-885F-1041E6C2493C}" type="pres">
      <dgm:prSet presAssocID="{AA1C766E-F21E-4298-A3F4-37334452DC77}" presName="node" presStyleLbl="node1" presStyleIdx="8" presStyleCnt="17">
        <dgm:presLayoutVars>
          <dgm:bulletEnabled val="1"/>
        </dgm:presLayoutVars>
      </dgm:prSet>
      <dgm:spPr/>
    </dgm:pt>
    <dgm:pt modelId="{654F3797-AA64-4456-A188-BE03C7756323}" type="pres">
      <dgm:prSet presAssocID="{FD559B9C-2082-442F-9203-2C51C5B8AB16}" presName="sibTrans" presStyleCnt="0"/>
      <dgm:spPr/>
    </dgm:pt>
    <dgm:pt modelId="{27207FFB-A092-4CA5-B948-4C0593003A01}" type="pres">
      <dgm:prSet presAssocID="{6F161321-E90A-4333-AD99-426B0A07B727}" presName="node" presStyleLbl="node1" presStyleIdx="9" presStyleCnt="17">
        <dgm:presLayoutVars>
          <dgm:bulletEnabled val="1"/>
        </dgm:presLayoutVars>
      </dgm:prSet>
      <dgm:spPr/>
    </dgm:pt>
    <dgm:pt modelId="{484E93B8-A7D3-4931-9269-D555772ED25E}" type="pres">
      <dgm:prSet presAssocID="{DE136001-75B1-4C6F-B95F-8DDD58977BDB}" presName="sibTrans" presStyleCnt="0"/>
      <dgm:spPr/>
    </dgm:pt>
    <dgm:pt modelId="{93E39CBA-0748-4589-BDB3-53C32F417AFD}" type="pres">
      <dgm:prSet presAssocID="{E1E43F9A-B33C-4438-B857-14B78B3180D2}" presName="node" presStyleLbl="node1" presStyleIdx="10" presStyleCnt="17">
        <dgm:presLayoutVars>
          <dgm:bulletEnabled val="1"/>
        </dgm:presLayoutVars>
      </dgm:prSet>
      <dgm:spPr/>
    </dgm:pt>
    <dgm:pt modelId="{09D58C1F-A365-48B1-8A84-E0A7FD4444A8}" type="pres">
      <dgm:prSet presAssocID="{2A037F65-C98A-44E9-BD8C-05F1D3F8B78A}" presName="sibTrans" presStyleCnt="0"/>
      <dgm:spPr/>
    </dgm:pt>
    <dgm:pt modelId="{F7FB71AD-BE6F-4CD1-83D7-BA2B7B1D3D3D}" type="pres">
      <dgm:prSet presAssocID="{1F59A5CF-78B7-4639-B08B-3B4F02E569CD}" presName="node" presStyleLbl="node1" presStyleIdx="11" presStyleCnt="17">
        <dgm:presLayoutVars>
          <dgm:bulletEnabled val="1"/>
        </dgm:presLayoutVars>
      </dgm:prSet>
      <dgm:spPr/>
    </dgm:pt>
    <dgm:pt modelId="{03817D3C-5356-4E94-8F8C-9D94549C72CF}" type="pres">
      <dgm:prSet presAssocID="{96E498A8-051D-4177-8EDB-95E9BE07EA89}" presName="sibTrans" presStyleCnt="0"/>
      <dgm:spPr/>
    </dgm:pt>
    <dgm:pt modelId="{E1176EEA-3CA6-47B7-9F1D-82C3FBC3D811}" type="pres">
      <dgm:prSet presAssocID="{70E6E202-8B99-4133-A867-A41F148442BD}" presName="node" presStyleLbl="node1" presStyleIdx="12" presStyleCnt="17">
        <dgm:presLayoutVars>
          <dgm:bulletEnabled val="1"/>
        </dgm:presLayoutVars>
      </dgm:prSet>
      <dgm:spPr/>
    </dgm:pt>
    <dgm:pt modelId="{C61B00A9-F52A-4182-A8A8-0E51406A3E9F}" type="pres">
      <dgm:prSet presAssocID="{F0F52644-94E0-4B50-9F9F-FA1EB6063C4E}" presName="sibTrans" presStyleCnt="0"/>
      <dgm:spPr/>
    </dgm:pt>
    <dgm:pt modelId="{72C5A3AD-D494-433E-9549-D32F81E38A48}" type="pres">
      <dgm:prSet presAssocID="{21482E9C-10C2-40D2-9E08-AE200A7FAD00}" presName="node" presStyleLbl="node1" presStyleIdx="13" presStyleCnt="17">
        <dgm:presLayoutVars>
          <dgm:bulletEnabled val="1"/>
        </dgm:presLayoutVars>
      </dgm:prSet>
      <dgm:spPr/>
    </dgm:pt>
    <dgm:pt modelId="{D4D64AB8-CD23-4286-A5AD-0AF7174587BB}" type="pres">
      <dgm:prSet presAssocID="{EC63CD64-17E6-470F-82C4-82A6EF218D94}" presName="sibTrans" presStyleCnt="0"/>
      <dgm:spPr/>
    </dgm:pt>
    <dgm:pt modelId="{825927AC-3E91-47AF-A737-17962A248683}" type="pres">
      <dgm:prSet presAssocID="{052A88E0-6AFB-46FB-B228-8C25439A187E}" presName="node" presStyleLbl="node1" presStyleIdx="14" presStyleCnt="17">
        <dgm:presLayoutVars>
          <dgm:bulletEnabled val="1"/>
        </dgm:presLayoutVars>
      </dgm:prSet>
      <dgm:spPr/>
    </dgm:pt>
    <dgm:pt modelId="{C1F51F89-F557-417E-A952-2D8B7FF22678}" type="pres">
      <dgm:prSet presAssocID="{9D16F0D8-33EA-4686-A4E2-4C81EF9E1B2D}" presName="sibTrans" presStyleCnt="0"/>
      <dgm:spPr/>
    </dgm:pt>
    <dgm:pt modelId="{F36C2DB6-2FA5-4CEC-9110-586AF5629063}" type="pres">
      <dgm:prSet presAssocID="{9228470C-211C-4A98-AB74-A40106DFDBC3}" presName="node" presStyleLbl="node1" presStyleIdx="15" presStyleCnt="17">
        <dgm:presLayoutVars>
          <dgm:bulletEnabled val="1"/>
        </dgm:presLayoutVars>
      </dgm:prSet>
      <dgm:spPr/>
    </dgm:pt>
    <dgm:pt modelId="{7DFF31A1-37C2-469F-A384-0645C40109FD}" type="pres">
      <dgm:prSet presAssocID="{E579139D-17EF-4DCC-9522-D8432B73A10B}" presName="sibTrans" presStyleCnt="0"/>
      <dgm:spPr/>
    </dgm:pt>
    <dgm:pt modelId="{F6C36439-2F48-4E87-96EA-3A2FCA292D3F}" type="pres">
      <dgm:prSet presAssocID="{FC4793C8-6991-490B-A682-29236DF88730}" presName="node" presStyleLbl="node1" presStyleIdx="16" presStyleCnt="17">
        <dgm:presLayoutVars>
          <dgm:bulletEnabled val="1"/>
        </dgm:presLayoutVars>
      </dgm:prSet>
      <dgm:spPr/>
    </dgm:pt>
  </dgm:ptLst>
  <dgm:cxnLst>
    <dgm:cxn modelId="{E621170B-6E43-40C2-9DA1-D315272D00B2}" srcId="{149ECC1B-C9B3-425B-8ADF-B3514196EACF}" destId="{AA1C766E-F21E-4298-A3F4-37334452DC77}" srcOrd="8" destOrd="0" parTransId="{2F75A120-9DDA-4617-81FD-FB70D78154AF}" sibTransId="{FD559B9C-2082-442F-9203-2C51C5B8AB16}"/>
    <dgm:cxn modelId="{1B14910C-2F3C-49DE-87DF-13D2294669C9}" srcId="{149ECC1B-C9B3-425B-8ADF-B3514196EACF}" destId="{FC4793C8-6991-490B-A682-29236DF88730}" srcOrd="16" destOrd="0" parTransId="{9012D27A-EF84-4D59-A161-EEC9FA8A3615}" sibTransId="{3F478645-0E6A-4D60-92A1-EF3BAF037F8D}"/>
    <dgm:cxn modelId="{CA0BCD13-2177-46E1-95AF-C1ADC4A1EC6D}" type="presOf" srcId="{851ADC40-5380-4DEC-8377-60DB4798E584}" destId="{17FD9329-34D3-4CDD-A460-31EE0AB47ED0}" srcOrd="0" destOrd="0" presId="urn:microsoft.com/office/officeart/2005/8/layout/default"/>
    <dgm:cxn modelId="{33E63A14-EFD2-4135-8AE9-C46F88D48C7B}" type="presOf" srcId="{89138A18-51DB-4249-AF03-D2A4183AF5D8}" destId="{87ADC8B6-36D4-45DC-9D50-D3889E23DE6D}" srcOrd="0" destOrd="0" presId="urn:microsoft.com/office/officeart/2005/8/layout/default"/>
    <dgm:cxn modelId="{19357A17-7233-4E7F-8646-ECD84A3F00E3}" srcId="{149ECC1B-C9B3-425B-8ADF-B3514196EACF}" destId="{2A3514A3-5B0A-4262-AB8F-05F687719FDC}" srcOrd="2" destOrd="0" parTransId="{4D28CB1C-82FF-4073-A7D7-964974384A3B}" sibTransId="{2FFB5863-5EA2-4331-AAF1-5EDAD5D45630}"/>
    <dgm:cxn modelId="{71FD441B-7C80-4C93-984B-3F7CA6E03A45}" srcId="{149ECC1B-C9B3-425B-8ADF-B3514196EACF}" destId="{052A88E0-6AFB-46FB-B228-8C25439A187E}" srcOrd="14" destOrd="0" parTransId="{C0E5FC20-ADC3-400D-9D33-3E01A9F2FE42}" sibTransId="{9D16F0D8-33EA-4686-A4E2-4C81EF9E1B2D}"/>
    <dgm:cxn modelId="{15ECA91C-A7BF-4FB6-930D-FEC8A9C10A43}" srcId="{149ECC1B-C9B3-425B-8ADF-B3514196EACF}" destId="{6F161321-E90A-4333-AD99-426B0A07B727}" srcOrd="9" destOrd="0" parTransId="{A9758A6E-F3A3-4FB0-AE44-17B2E418D8CF}" sibTransId="{DE136001-75B1-4C6F-B95F-8DDD58977BDB}"/>
    <dgm:cxn modelId="{7CD2F61F-0F26-447E-8825-01E894678633}" type="presOf" srcId="{2A3514A3-5B0A-4262-AB8F-05F687719FDC}" destId="{F0C36794-D519-4E57-B041-BB985ADC2D32}" srcOrd="0" destOrd="0" presId="urn:microsoft.com/office/officeart/2005/8/layout/default"/>
    <dgm:cxn modelId="{60654331-949C-4D65-B3A7-979AEE9A9AB6}" srcId="{149ECC1B-C9B3-425B-8ADF-B3514196EACF}" destId="{519BED4E-A36D-4C1A-9251-7F211C42C7C3}" srcOrd="1" destOrd="0" parTransId="{C3E0BC92-4BCE-4E33-BB26-2DCDF3637451}" sibTransId="{41EB1154-F14C-4F14-ABBC-AEDB251A94B8}"/>
    <dgm:cxn modelId="{E4223A33-2D9E-4049-98AE-DCA26069D788}" type="presOf" srcId="{1F59A5CF-78B7-4639-B08B-3B4F02E569CD}" destId="{F7FB71AD-BE6F-4CD1-83D7-BA2B7B1D3D3D}" srcOrd="0" destOrd="0" presId="urn:microsoft.com/office/officeart/2005/8/layout/default"/>
    <dgm:cxn modelId="{C618A567-E5AD-447A-949D-908494E6DBD4}" type="presOf" srcId="{BAFCD2B3-7394-49BE-96FA-F63E6E0F7E0D}" destId="{DBA04BA1-715D-4323-8B95-950946E82003}" srcOrd="0" destOrd="0" presId="urn:microsoft.com/office/officeart/2005/8/layout/default"/>
    <dgm:cxn modelId="{90CE094A-6F27-4040-AB44-6A928E632F4C}" type="presOf" srcId="{70E6E202-8B99-4133-A867-A41F148442BD}" destId="{E1176EEA-3CA6-47B7-9F1D-82C3FBC3D811}" srcOrd="0" destOrd="0" presId="urn:microsoft.com/office/officeart/2005/8/layout/default"/>
    <dgm:cxn modelId="{EB2B2E6D-2BC6-4ACF-91EC-2EB598ECB719}" type="presOf" srcId="{6F161321-E90A-4333-AD99-426B0A07B727}" destId="{27207FFB-A092-4CA5-B948-4C0593003A01}" srcOrd="0" destOrd="0" presId="urn:microsoft.com/office/officeart/2005/8/layout/default"/>
    <dgm:cxn modelId="{B8354E82-6E5F-438F-9C3F-4DC04CF7C96C}" srcId="{149ECC1B-C9B3-425B-8ADF-B3514196EACF}" destId="{9A0FA04B-AAE7-4F02-938C-E819477C44E3}" srcOrd="7" destOrd="0" parTransId="{5A8C7B1D-BFE0-4E5C-98D6-2D2C910BF62B}" sibTransId="{9866B6AE-4D95-42E0-AE5F-F159600CF6E7}"/>
    <dgm:cxn modelId="{476D3583-E51F-43B4-9802-27303DA558ED}" type="presOf" srcId="{AA1C766E-F21E-4298-A3F4-37334452DC77}" destId="{2851E4E0-01ED-4131-885F-1041E6C2493C}" srcOrd="0" destOrd="0" presId="urn:microsoft.com/office/officeart/2005/8/layout/default"/>
    <dgm:cxn modelId="{EA9EA188-DE14-4644-B53D-AE5C24B73B12}" type="presOf" srcId="{FC4793C8-6991-490B-A682-29236DF88730}" destId="{F6C36439-2F48-4E87-96EA-3A2FCA292D3F}" srcOrd="0" destOrd="0" presId="urn:microsoft.com/office/officeart/2005/8/layout/default"/>
    <dgm:cxn modelId="{26E1028D-0F58-4FCA-B98C-76F2E15E4650}" srcId="{149ECC1B-C9B3-425B-8ADF-B3514196EACF}" destId="{851ADC40-5380-4DEC-8377-60DB4798E584}" srcOrd="3" destOrd="0" parTransId="{ED82406E-986B-4ED8-A665-5A467A254CFA}" sibTransId="{8B373423-BE3E-4CDF-BAAC-9FD946F895B7}"/>
    <dgm:cxn modelId="{2279378E-CB25-4394-A4BC-9779127AB380}" type="presOf" srcId="{21482E9C-10C2-40D2-9E08-AE200A7FAD00}" destId="{72C5A3AD-D494-433E-9549-D32F81E38A48}" srcOrd="0" destOrd="0" presId="urn:microsoft.com/office/officeart/2005/8/layout/default"/>
    <dgm:cxn modelId="{2643E392-5D5A-432F-A0D0-871D97FEDF73}" srcId="{149ECC1B-C9B3-425B-8ADF-B3514196EACF}" destId="{1F59A5CF-78B7-4639-B08B-3B4F02E569CD}" srcOrd="11" destOrd="0" parTransId="{76D1A315-EC8E-4E35-BC04-BCE1DB752D54}" sibTransId="{96E498A8-051D-4177-8EDB-95E9BE07EA89}"/>
    <dgm:cxn modelId="{BB84DF99-5A1C-4258-90DE-8480D837AF09}" type="presOf" srcId="{79D10B9A-DF40-46EF-BFD8-96B5C792C464}" destId="{0F09BB0B-7179-44CC-B0EC-DF587C8D793B}" srcOrd="0" destOrd="0" presId="urn:microsoft.com/office/officeart/2005/8/layout/default"/>
    <dgm:cxn modelId="{1CB674A1-E5D5-4D40-A275-16C68E9B6FAE}" srcId="{149ECC1B-C9B3-425B-8ADF-B3514196EACF}" destId="{79D10B9A-DF40-46EF-BFD8-96B5C792C464}" srcOrd="0" destOrd="0" parTransId="{B2646CB9-3CCE-44C5-B58D-891DDA7211EE}" sibTransId="{37C3DFE7-95A4-4590-B3B9-ED75E1D40548}"/>
    <dgm:cxn modelId="{0B98B8A4-862A-4A8D-9A1A-9325F01A7F1F}" type="presOf" srcId="{149ECC1B-C9B3-425B-8ADF-B3514196EACF}" destId="{CF58C595-7683-4D54-A16B-7022B777D39B}" srcOrd="0" destOrd="0" presId="urn:microsoft.com/office/officeart/2005/8/layout/default"/>
    <dgm:cxn modelId="{613DB3A5-655F-4834-BB5E-50597FCF7F01}" srcId="{149ECC1B-C9B3-425B-8ADF-B3514196EACF}" destId="{89138A18-51DB-4249-AF03-D2A4183AF5D8}" srcOrd="5" destOrd="0" parTransId="{EA528624-49E3-4124-9954-503D8E766BD7}" sibTransId="{D484505B-2F96-4DE6-BB90-ECAFAC017FB6}"/>
    <dgm:cxn modelId="{B09400AD-A470-450B-A4B5-962C1C13AE5B}" srcId="{149ECC1B-C9B3-425B-8ADF-B3514196EACF}" destId="{21482E9C-10C2-40D2-9E08-AE200A7FAD00}" srcOrd="13" destOrd="0" parTransId="{ACFC8496-F1EF-41A1-B0E8-3B8BBE88E5F4}" sibTransId="{EC63CD64-17E6-470F-82C4-82A6EF218D94}"/>
    <dgm:cxn modelId="{EA819CB7-5CBC-40BD-B1A1-59647906DA94}" srcId="{149ECC1B-C9B3-425B-8ADF-B3514196EACF}" destId="{9228470C-211C-4A98-AB74-A40106DFDBC3}" srcOrd="15" destOrd="0" parTransId="{84A5D39A-A7E3-42B1-810D-45CD112037AF}" sibTransId="{E579139D-17EF-4DCC-9522-D8432B73A10B}"/>
    <dgm:cxn modelId="{CFC251B9-F986-45AF-9E24-3BFC6089459C}" srcId="{149ECC1B-C9B3-425B-8ADF-B3514196EACF}" destId="{70E6E202-8B99-4133-A867-A41F148442BD}" srcOrd="12" destOrd="0" parTransId="{13D1D92B-5D03-4B4B-BF0D-9CA61673AF9A}" sibTransId="{F0F52644-94E0-4B50-9F9F-FA1EB6063C4E}"/>
    <dgm:cxn modelId="{A87F5CBA-8172-46C7-BF21-52BF8BD68ECC}" type="presOf" srcId="{02F6537C-0508-41BD-B2CF-3152AC56C14E}" destId="{80954CD6-9423-4664-B3F2-ACF5DF9EFD49}" srcOrd="0" destOrd="0" presId="urn:microsoft.com/office/officeart/2005/8/layout/default"/>
    <dgm:cxn modelId="{CA5AB8C0-A973-455B-AAE8-2676B5F8FB90}" type="presOf" srcId="{9228470C-211C-4A98-AB74-A40106DFDBC3}" destId="{F36C2DB6-2FA5-4CEC-9110-586AF5629063}" srcOrd="0" destOrd="0" presId="urn:microsoft.com/office/officeart/2005/8/layout/default"/>
    <dgm:cxn modelId="{F27829C5-6DC7-4509-BBAD-4338FD5463B6}" srcId="{149ECC1B-C9B3-425B-8ADF-B3514196EACF}" destId="{02F6537C-0508-41BD-B2CF-3152AC56C14E}" srcOrd="6" destOrd="0" parTransId="{AD418B3C-7FD5-4941-A46B-9E3E3710B409}" sibTransId="{343AF6B9-FCD0-4FE7-9676-056447143A40}"/>
    <dgm:cxn modelId="{2FACEEC8-E600-456E-9CDF-192565F0C7E7}" type="presOf" srcId="{E1E43F9A-B33C-4438-B857-14B78B3180D2}" destId="{93E39CBA-0748-4589-BDB3-53C32F417AFD}" srcOrd="0" destOrd="0" presId="urn:microsoft.com/office/officeart/2005/8/layout/default"/>
    <dgm:cxn modelId="{85F7CCD0-7459-45A4-9362-C3AB5F636C4A}" type="presOf" srcId="{052A88E0-6AFB-46FB-B228-8C25439A187E}" destId="{825927AC-3E91-47AF-A737-17962A248683}" srcOrd="0" destOrd="0" presId="urn:microsoft.com/office/officeart/2005/8/layout/default"/>
    <dgm:cxn modelId="{37DD6DD2-F85A-4FA8-97A0-98831CE693D8}" srcId="{149ECC1B-C9B3-425B-8ADF-B3514196EACF}" destId="{BAFCD2B3-7394-49BE-96FA-F63E6E0F7E0D}" srcOrd="4" destOrd="0" parTransId="{4EF1608B-59ED-4A9B-AAA3-8F38462C87CC}" sibTransId="{4FE1772E-13DC-4A2E-8018-4FD16276D465}"/>
    <dgm:cxn modelId="{5B2898D6-0EC9-409F-BDFD-A331C4DD9504}" type="presOf" srcId="{519BED4E-A36D-4C1A-9251-7F211C42C7C3}" destId="{8852862E-FDB8-43D0-8F47-85DB8AFEBD7F}" srcOrd="0" destOrd="0" presId="urn:microsoft.com/office/officeart/2005/8/layout/default"/>
    <dgm:cxn modelId="{AD6BBFF0-626E-45EC-8AD3-466373FD84D0}" type="presOf" srcId="{9A0FA04B-AAE7-4F02-938C-E819477C44E3}" destId="{4B232415-06B3-4861-8006-34805B1B194B}" srcOrd="0" destOrd="0" presId="urn:microsoft.com/office/officeart/2005/8/layout/default"/>
    <dgm:cxn modelId="{9769D5FC-86EC-43EA-9B21-5D6E2E5C7E96}" srcId="{149ECC1B-C9B3-425B-8ADF-B3514196EACF}" destId="{E1E43F9A-B33C-4438-B857-14B78B3180D2}" srcOrd="10" destOrd="0" parTransId="{0BD50B51-3A54-4862-BEF8-A9E72242F9BC}" sibTransId="{2A037F65-C98A-44E9-BD8C-05F1D3F8B78A}"/>
    <dgm:cxn modelId="{C58F9265-4F4D-4F21-8269-74382374AFD8}" type="presParOf" srcId="{CF58C595-7683-4D54-A16B-7022B777D39B}" destId="{0F09BB0B-7179-44CC-B0EC-DF587C8D793B}" srcOrd="0" destOrd="0" presId="urn:microsoft.com/office/officeart/2005/8/layout/default"/>
    <dgm:cxn modelId="{54A03E11-A901-4B1F-84F9-1D9BDD7F9466}" type="presParOf" srcId="{CF58C595-7683-4D54-A16B-7022B777D39B}" destId="{CC7825F8-42AE-4481-AE7A-A4619D2B065C}" srcOrd="1" destOrd="0" presId="urn:microsoft.com/office/officeart/2005/8/layout/default"/>
    <dgm:cxn modelId="{E03051ED-7AE9-41E0-AF34-FF5B3006FBE9}" type="presParOf" srcId="{CF58C595-7683-4D54-A16B-7022B777D39B}" destId="{8852862E-FDB8-43D0-8F47-85DB8AFEBD7F}" srcOrd="2" destOrd="0" presId="urn:microsoft.com/office/officeart/2005/8/layout/default"/>
    <dgm:cxn modelId="{A350738B-D7A9-4908-8237-F2C9558EE0E6}" type="presParOf" srcId="{CF58C595-7683-4D54-A16B-7022B777D39B}" destId="{1EDE9DAB-239C-4AEB-A285-CE7284B3A680}" srcOrd="3" destOrd="0" presId="urn:microsoft.com/office/officeart/2005/8/layout/default"/>
    <dgm:cxn modelId="{86582C1F-2FD9-4B37-BD80-188645FFF419}" type="presParOf" srcId="{CF58C595-7683-4D54-A16B-7022B777D39B}" destId="{F0C36794-D519-4E57-B041-BB985ADC2D32}" srcOrd="4" destOrd="0" presId="urn:microsoft.com/office/officeart/2005/8/layout/default"/>
    <dgm:cxn modelId="{B153383F-2A31-4209-A3D0-F73888D18E70}" type="presParOf" srcId="{CF58C595-7683-4D54-A16B-7022B777D39B}" destId="{1D292C5A-79BE-4701-9AF9-7D3F8E1FF714}" srcOrd="5" destOrd="0" presId="urn:microsoft.com/office/officeart/2005/8/layout/default"/>
    <dgm:cxn modelId="{B0615D5F-D269-4204-8CF8-68E0B8C841F5}" type="presParOf" srcId="{CF58C595-7683-4D54-A16B-7022B777D39B}" destId="{17FD9329-34D3-4CDD-A460-31EE0AB47ED0}" srcOrd="6" destOrd="0" presId="urn:microsoft.com/office/officeart/2005/8/layout/default"/>
    <dgm:cxn modelId="{8683D290-BEFA-46AB-A864-5A56E643C98B}" type="presParOf" srcId="{CF58C595-7683-4D54-A16B-7022B777D39B}" destId="{98485B38-9D4B-403F-87D3-E8C47FB619BC}" srcOrd="7" destOrd="0" presId="urn:microsoft.com/office/officeart/2005/8/layout/default"/>
    <dgm:cxn modelId="{B1E231A9-00D9-41EC-9B86-0069C5B25C41}" type="presParOf" srcId="{CF58C595-7683-4D54-A16B-7022B777D39B}" destId="{DBA04BA1-715D-4323-8B95-950946E82003}" srcOrd="8" destOrd="0" presId="urn:microsoft.com/office/officeart/2005/8/layout/default"/>
    <dgm:cxn modelId="{B3F6526C-6352-4C78-A56E-0C138328FB02}" type="presParOf" srcId="{CF58C595-7683-4D54-A16B-7022B777D39B}" destId="{CF8134B7-A414-493E-BC14-355ABAEA991B}" srcOrd="9" destOrd="0" presId="urn:microsoft.com/office/officeart/2005/8/layout/default"/>
    <dgm:cxn modelId="{0211F6E5-33B2-4949-8AAE-56DF3BEE2B1E}" type="presParOf" srcId="{CF58C595-7683-4D54-A16B-7022B777D39B}" destId="{87ADC8B6-36D4-45DC-9D50-D3889E23DE6D}" srcOrd="10" destOrd="0" presId="urn:microsoft.com/office/officeart/2005/8/layout/default"/>
    <dgm:cxn modelId="{83FB0564-2626-4BCC-8784-52444E1E4778}" type="presParOf" srcId="{CF58C595-7683-4D54-A16B-7022B777D39B}" destId="{B166689E-2D1F-4088-A1DF-BC383BE866B0}" srcOrd="11" destOrd="0" presId="urn:microsoft.com/office/officeart/2005/8/layout/default"/>
    <dgm:cxn modelId="{508309BA-1194-45F5-8E29-7215BD9435AA}" type="presParOf" srcId="{CF58C595-7683-4D54-A16B-7022B777D39B}" destId="{80954CD6-9423-4664-B3F2-ACF5DF9EFD49}" srcOrd="12" destOrd="0" presId="urn:microsoft.com/office/officeart/2005/8/layout/default"/>
    <dgm:cxn modelId="{5AF6E4D3-5CCF-4F76-BD66-978FA94EE2BE}" type="presParOf" srcId="{CF58C595-7683-4D54-A16B-7022B777D39B}" destId="{96759895-C4FD-4A24-9D9F-A5EF6C91FB00}" srcOrd="13" destOrd="0" presId="urn:microsoft.com/office/officeart/2005/8/layout/default"/>
    <dgm:cxn modelId="{331B2B55-461F-46B2-BEC7-0B2DCF0C3619}" type="presParOf" srcId="{CF58C595-7683-4D54-A16B-7022B777D39B}" destId="{4B232415-06B3-4861-8006-34805B1B194B}" srcOrd="14" destOrd="0" presId="urn:microsoft.com/office/officeart/2005/8/layout/default"/>
    <dgm:cxn modelId="{A90CC613-C7F8-4AE1-AA12-285F0D584D24}" type="presParOf" srcId="{CF58C595-7683-4D54-A16B-7022B777D39B}" destId="{0FF44512-81D1-411B-810A-D4640208FA15}" srcOrd="15" destOrd="0" presId="urn:microsoft.com/office/officeart/2005/8/layout/default"/>
    <dgm:cxn modelId="{A9AF6FD1-31D4-4A83-B475-9E15F5C50D1C}" type="presParOf" srcId="{CF58C595-7683-4D54-A16B-7022B777D39B}" destId="{2851E4E0-01ED-4131-885F-1041E6C2493C}" srcOrd="16" destOrd="0" presId="urn:microsoft.com/office/officeart/2005/8/layout/default"/>
    <dgm:cxn modelId="{96E03917-929D-4883-A238-2613A90FA626}" type="presParOf" srcId="{CF58C595-7683-4D54-A16B-7022B777D39B}" destId="{654F3797-AA64-4456-A188-BE03C7756323}" srcOrd="17" destOrd="0" presId="urn:microsoft.com/office/officeart/2005/8/layout/default"/>
    <dgm:cxn modelId="{38631EAE-6F2B-4940-A321-59111930228F}" type="presParOf" srcId="{CF58C595-7683-4D54-A16B-7022B777D39B}" destId="{27207FFB-A092-4CA5-B948-4C0593003A01}" srcOrd="18" destOrd="0" presId="urn:microsoft.com/office/officeart/2005/8/layout/default"/>
    <dgm:cxn modelId="{773F7C4C-C8CA-43CF-A55E-F5257C6B8D02}" type="presParOf" srcId="{CF58C595-7683-4D54-A16B-7022B777D39B}" destId="{484E93B8-A7D3-4931-9269-D555772ED25E}" srcOrd="19" destOrd="0" presId="urn:microsoft.com/office/officeart/2005/8/layout/default"/>
    <dgm:cxn modelId="{E55649DD-D89C-49A5-A44A-24F8A57DDB9F}" type="presParOf" srcId="{CF58C595-7683-4D54-A16B-7022B777D39B}" destId="{93E39CBA-0748-4589-BDB3-53C32F417AFD}" srcOrd="20" destOrd="0" presId="urn:microsoft.com/office/officeart/2005/8/layout/default"/>
    <dgm:cxn modelId="{06F776B8-199F-4B19-B872-4A16EF939E09}" type="presParOf" srcId="{CF58C595-7683-4D54-A16B-7022B777D39B}" destId="{09D58C1F-A365-48B1-8A84-E0A7FD4444A8}" srcOrd="21" destOrd="0" presId="urn:microsoft.com/office/officeart/2005/8/layout/default"/>
    <dgm:cxn modelId="{A93F4073-FC63-4C8F-974F-FF27D393DC10}" type="presParOf" srcId="{CF58C595-7683-4D54-A16B-7022B777D39B}" destId="{F7FB71AD-BE6F-4CD1-83D7-BA2B7B1D3D3D}" srcOrd="22" destOrd="0" presId="urn:microsoft.com/office/officeart/2005/8/layout/default"/>
    <dgm:cxn modelId="{E2003A9C-82BA-4093-9C1C-FDFCBD89900D}" type="presParOf" srcId="{CF58C595-7683-4D54-A16B-7022B777D39B}" destId="{03817D3C-5356-4E94-8F8C-9D94549C72CF}" srcOrd="23" destOrd="0" presId="urn:microsoft.com/office/officeart/2005/8/layout/default"/>
    <dgm:cxn modelId="{FC2F991B-D3CC-48D4-B90A-5B94BDBCDF9C}" type="presParOf" srcId="{CF58C595-7683-4D54-A16B-7022B777D39B}" destId="{E1176EEA-3CA6-47B7-9F1D-82C3FBC3D811}" srcOrd="24" destOrd="0" presId="urn:microsoft.com/office/officeart/2005/8/layout/default"/>
    <dgm:cxn modelId="{B0E59DC8-2265-475B-AA5E-B819BFCB8481}" type="presParOf" srcId="{CF58C595-7683-4D54-A16B-7022B777D39B}" destId="{C61B00A9-F52A-4182-A8A8-0E51406A3E9F}" srcOrd="25" destOrd="0" presId="urn:microsoft.com/office/officeart/2005/8/layout/default"/>
    <dgm:cxn modelId="{30B53CFF-364D-4859-8AB8-89F6C4E29371}" type="presParOf" srcId="{CF58C595-7683-4D54-A16B-7022B777D39B}" destId="{72C5A3AD-D494-433E-9549-D32F81E38A48}" srcOrd="26" destOrd="0" presId="urn:microsoft.com/office/officeart/2005/8/layout/default"/>
    <dgm:cxn modelId="{9FD890E6-3967-42C9-BD4E-E6D5A75E6EC5}" type="presParOf" srcId="{CF58C595-7683-4D54-A16B-7022B777D39B}" destId="{D4D64AB8-CD23-4286-A5AD-0AF7174587BB}" srcOrd="27" destOrd="0" presId="urn:microsoft.com/office/officeart/2005/8/layout/default"/>
    <dgm:cxn modelId="{2C4E6E8C-8ED2-43B0-865C-81EA289ECD02}" type="presParOf" srcId="{CF58C595-7683-4D54-A16B-7022B777D39B}" destId="{825927AC-3E91-47AF-A737-17962A248683}" srcOrd="28" destOrd="0" presId="urn:microsoft.com/office/officeart/2005/8/layout/default"/>
    <dgm:cxn modelId="{A71FE14F-7899-491E-ABC6-3FA0CA8B5AB5}" type="presParOf" srcId="{CF58C595-7683-4D54-A16B-7022B777D39B}" destId="{C1F51F89-F557-417E-A952-2D8B7FF22678}" srcOrd="29" destOrd="0" presId="urn:microsoft.com/office/officeart/2005/8/layout/default"/>
    <dgm:cxn modelId="{70FB117A-67CD-4DF5-AB32-998FB2362EE6}" type="presParOf" srcId="{CF58C595-7683-4D54-A16B-7022B777D39B}" destId="{F36C2DB6-2FA5-4CEC-9110-586AF5629063}" srcOrd="30" destOrd="0" presId="urn:microsoft.com/office/officeart/2005/8/layout/default"/>
    <dgm:cxn modelId="{275D3B99-BCD8-4674-A0D4-E5ACE9D09B97}" type="presParOf" srcId="{CF58C595-7683-4D54-A16B-7022B777D39B}" destId="{7DFF31A1-37C2-469F-A384-0645C40109FD}" srcOrd="31" destOrd="0" presId="urn:microsoft.com/office/officeart/2005/8/layout/default"/>
    <dgm:cxn modelId="{86EB31A4-A859-41E5-887D-22A82814504C}" type="presParOf" srcId="{CF58C595-7683-4D54-A16B-7022B777D39B}" destId="{F6C36439-2F48-4E87-96EA-3A2FCA292D3F}" srcOrd="3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319C29-D2CD-4444-A2FD-C829E1AD6AD3}"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MY"/>
        </a:p>
      </dgm:t>
    </dgm:pt>
    <dgm:pt modelId="{1ACA1710-A8AA-4ED3-B4AA-C4F49D21D93D}">
      <dgm:prSet phldrT="[Text]"/>
      <dgm:spPr/>
      <dgm:t>
        <a:bodyPr/>
        <a:lstStyle/>
        <a:p>
          <a:r>
            <a:rPr lang="en-US">
              <a:latin typeface="Calibri" panose="020F0502020204030204" pitchFamily="34" charset="0"/>
              <a:cs typeface="Calibri" panose="020F0502020204030204" pitchFamily="34" charset="0"/>
            </a:rPr>
            <a:t>Why are celebrities tapping into NFTs?</a:t>
          </a:r>
          <a:endParaRPr lang="en-MY">
            <a:latin typeface="Calibri" panose="020F0502020204030204" pitchFamily="34" charset="0"/>
            <a:cs typeface="Calibri" panose="020F0502020204030204" pitchFamily="34" charset="0"/>
          </a:endParaRPr>
        </a:p>
      </dgm:t>
    </dgm:pt>
    <dgm:pt modelId="{3729FE6C-BE0E-4740-A9AA-0ECDCAD5F146}" type="parTrans" cxnId="{1ECA1A82-1AD1-4E62-A4F2-61C17858DFDB}">
      <dgm:prSet/>
      <dgm:spPr/>
      <dgm:t>
        <a:bodyPr/>
        <a:lstStyle/>
        <a:p>
          <a:endParaRPr lang="en-MY">
            <a:latin typeface="Calibri" panose="020F0502020204030204" pitchFamily="34" charset="0"/>
            <a:cs typeface="Calibri" panose="020F0502020204030204" pitchFamily="34" charset="0"/>
          </a:endParaRPr>
        </a:p>
      </dgm:t>
    </dgm:pt>
    <dgm:pt modelId="{F760E7B2-A988-46BA-A76E-CD4C9A58BC5C}" type="sibTrans" cxnId="{1ECA1A82-1AD1-4E62-A4F2-61C17858DFDB}">
      <dgm:prSet/>
      <dgm:spPr/>
      <dgm:t>
        <a:bodyPr/>
        <a:lstStyle/>
        <a:p>
          <a:endParaRPr lang="en-MY">
            <a:latin typeface="Calibri" panose="020F0502020204030204" pitchFamily="34" charset="0"/>
            <a:cs typeface="Calibri" panose="020F0502020204030204" pitchFamily="34" charset="0"/>
          </a:endParaRPr>
        </a:p>
      </dgm:t>
    </dgm:pt>
    <dgm:pt modelId="{17BBE621-BD3B-4817-BFAE-1A832CFD5EDE}">
      <dgm:prSet phldrT="[Text]"/>
      <dgm:spPr/>
      <dgm:t>
        <a:bodyPr/>
        <a:lstStyle/>
        <a:p>
          <a:r>
            <a:rPr lang="en-US">
              <a:latin typeface="Calibri" panose="020F0502020204030204" pitchFamily="34" charset="0"/>
              <a:cs typeface="Calibri" panose="020F0502020204030204" pitchFamily="34" charset="0"/>
            </a:rPr>
            <a:t>Enable better control over their work (no middleman in transaction)</a:t>
          </a:r>
          <a:endParaRPr lang="en-MY">
            <a:latin typeface="Calibri" panose="020F0502020204030204" pitchFamily="34" charset="0"/>
            <a:cs typeface="Calibri" panose="020F0502020204030204" pitchFamily="34" charset="0"/>
          </a:endParaRPr>
        </a:p>
      </dgm:t>
    </dgm:pt>
    <dgm:pt modelId="{32265506-3778-4B30-B42B-1026FD881BF2}" type="parTrans" cxnId="{09249B93-A8F1-4EDB-9257-1B7E0D35D506}">
      <dgm:prSet/>
      <dgm:spPr/>
      <dgm:t>
        <a:bodyPr/>
        <a:lstStyle/>
        <a:p>
          <a:endParaRPr lang="en-MY">
            <a:latin typeface="Calibri" panose="020F0502020204030204" pitchFamily="34" charset="0"/>
            <a:cs typeface="Calibri" panose="020F0502020204030204" pitchFamily="34" charset="0"/>
          </a:endParaRPr>
        </a:p>
      </dgm:t>
    </dgm:pt>
    <dgm:pt modelId="{EECDFE0E-BCB1-425F-8082-9DFEF1453DBF}" type="sibTrans" cxnId="{09249B93-A8F1-4EDB-9257-1B7E0D35D506}">
      <dgm:prSet/>
      <dgm:spPr/>
      <dgm:t>
        <a:bodyPr/>
        <a:lstStyle/>
        <a:p>
          <a:endParaRPr lang="en-MY">
            <a:latin typeface="Calibri" panose="020F0502020204030204" pitchFamily="34" charset="0"/>
            <a:cs typeface="Calibri" panose="020F0502020204030204" pitchFamily="34" charset="0"/>
          </a:endParaRPr>
        </a:p>
      </dgm:t>
    </dgm:pt>
    <dgm:pt modelId="{624B5514-E733-453C-BD6F-17A370027952}">
      <dgm:prSet phldrT="[Text]"/>
      <dgm:spPr/>
      <dgm:t>
        <a:bodyPr/>
        <a:lstStyle/>
        <a:p>
          <a:r>
            <a:rPr lang="en-US">
              <a:latin typeface="Calibri" panose="020F0502020204030204" pitchFamily="34" charset="0"/>
              <a:cs typeface="Calibri" panose="020F0502020204030204" pitchFamily="34" charset="0"/>
            </a:rPr>
            <a:t>Freedom to be creative</a:t>
          </a:r>
          <a:endParaRPr lang="en-MY">
            <a:latin typeface="Calibri" panose="020F0502020204030204" pitchFamily="34" charset="0"/>
            <a:cs typeface="Calibri" panose="020F0502020204030204" pitchFamily="34" charset="0"/>
          </a:endParaRPr>
        </a:p>
      </dgm:t>
    </dgm:pt>
    <dgm:pt modelId="{925E7CCC-F650-4496-A105-55BDD9400755}" type="parTrans" cxnId="{F1CE59FB-22F9-4485-84D0-0287D7066525}">
      <dgm:prSet/>
      <dgm:spPr/>
      <dgm:t>
        <a:bodyPr/>
        <a:lstStyle/>
        <a:p>
          <a:endParaRPr lang="en-MY">
            <a:latin typeface="Calibri" panose="020F0502020204030204" pitchFamily="34" charset="0"/>
            <a:cs typeface="Calibri" panose="020F0502020204030204" pitchFamily="34" charset="0"/>
          </a:endParaRPr>
        </a:p>
      </dgm:t>
    </dgm:pt>
    <dgm:pt modelId="{275AFC54-C3D9-4FF7-BD90-5EC4535F2BB0}" type="sibTrans" cxnId="{F1CE59FB-22F9-4485-84D0-0287D7066525}">
      <dgm:prSet/>
      <dgm:spPr/>
      <dgm:t>
        <a:bodyPr/>
        <a:lstStyle/>
        <a:p>
          <a:endParaRPr lang="en-MY">
            <a:latin typeface="Calibri" panose="020F0502020204030204" pitchFamily="34" charset="0"/>
            <a:cs typeface="Calibri" panose="020F0502020204030204" pitchFamily="34" charset="0"/>
          </a:endParaRPr>
        </a:p>
      </dgm:t>
    </dgm:pt>
    <dgm:pt modelId="{6A53E8FB-ABBE-4C90-A337-D735A94401B9}">
      <dgm:prSet phldrT="[Text]"/>
      <dgm:spPr/>
      <dgm:t>
        <a:bodyPr/>
        <a:lstStyle/>
        <a:p>
          <a:r>
            <a:rPr lang="en-US">
              <a:latin typeface="Calibri" panose="020F0502020204030204" pitchFamily="34" charset="0"/>
              <a:cs typeface="Calibri" panose="020F0502020204030204" pitchFamily="34" charset="0"/>
            </a:rPr>
            <a:t>Enable better claims for creators on their own works</a:t>
          </a:r>
          <a:endParaRPr lang="en-MY">
            <a:latin typeface="Calibri" panose="020F0502020204030204" pitchFamily="34" charset="0"/>
            <a:cs typeface="Calibri" panose="020F0502020204030204" pitchFamily="34" charset="0"/>
          </a:endParaRPr>
        </a:p>
      </dgm:t>
    </dgm:pt>
    <dgm:pt modelId="{26481D82-BD18-43E1-AC8D-98F0520270B5}" type="parTrans" cxnId="{70C3CDA4-507A-42DD-8335-624A507A9665}">
      <dgm:prSet/>
      <dgm:spPr/>
      <dgm:t>
        <a:bodyPr/>
        <a:lstStyle/>
        <a:p>
          <a:endParaRPr lang="en-MY">
            <a:latin typeface="Calibri" panose="020F0502020204030204" pitchFamily="34" charset="0"/>
            <a:cs typeface="Calibri" panose="020F0502020204030204" pitchFamily="34" charset="0"/>
          </a:endParaRPr>
        </a:p>
      </dgm:t>
    </dgm:pt>
    <dgm:pt modelId="{8FBE3EC2-FEC2-480A-B4F9-C71D708BCA66}" type="sibTrans" cxnId="{70C3CDA4-507A-42DD-8335-624A507A9665}">
      <dgm:prSet/>
      <dgm:spPr/>
      <dgm:t>
        <a:bodyPr/>
        <a:lstStyle/>
        <a:p>
          <a:endParaRPr lang="en-MY">
            <a:latin typeface="Calibri" panose="020F0502020204030204" pitchFamily="34" charset="0"/>
            <a:cs typeface="Calibri" panose="020F0502020204030204" pitchFamily="34" charset="0"/>
          </a:endParaRPr>
        </a:p>
      </dgm:t>
    </dgm:pt>
    <dgm:pt modelId="{B824E1AF-7309-40C4-BB2A-94D31CAFB63D}">
      <dgm:prSet phldrT="[Text]"/>
      <dgm:spPr/>
      <dgm:t>
        <a:bodyPr/>
        <a:lstStyle/>
        <a:p>
          <a:r>
            <a:rPr lang="en-US">
              <a:latin typeface="Calibri" panose="020F0502020204030204" pitchFamily="34" charset="0"/>
              <a:cs typeface="Calibri" panose="020F0502020204030204" pitchFamily="34" charset="0"/>
            </a:rPr>
            <a:t>A new way to connect with fans</a:t>
          </a:r>
          <a:endParaRPr lang="en-MY">
            <a:latin typeface="Calibri" panose="020F0502020204030204" pitchFamily="34" charset="0"/>
            <a:cs typeface="Calibri" panose="020F0502020204030204" pitchFamily="34" charset="0"/>
          </a:endParaRPr>
        </a:p>
      </dgm:t>
    </dgm:pt>
    <dgm:pt modelId="{4FC15CC3-1043-4BAA-8994-2FE04883C53F}" type="parTrans" cxnId="{7F38C9A1-949F-4D36-9566-BA038F2005CD}">
      <dgm:prSet/>
      <dgm:spPr/>
      <dgm:t>
        <a:bodyPr/>
        <a:lstStyle/>
        <a:p>
          <a:endParaRPr lang="en-MY">
            <a:latin typeface="Calibri" panose="020F0502020204030204" pitchFamily="34" charset="0"/>
            <a:cs typeface="Calibri" panose="020F0502020204030204" pitchFamily="34" charset="0"/>
          </a:endParaRPr>
        </a:p>
      </dgm:t>
    </dgm:pt>
    <dgm:pt modelId="{BCB45A1F-84FD-49DA-9ECA-586AAA42CEC1}" type="sibTrans" cxnId="{7F38C9A1-949F-4D36-9566-BA038F2005CD}">
      <dgm:prSet/>
      <dgm:spPr/>
      <dgm:t>
        <a:bodyPr/>
        <a:lstStyle/>
        <a:p>
          <a:endParaRPr lang="en-MY">
            <a:latin typeface="Calibri" panose="020F0502020204030204" pitchFamily="34" charset="0"/>
            <a:cs typeface="Calibri" panose="020F0502020204030204" pitchFamily="34" charset="0"/>
          </a:endParaRPr>
        </a:p>
      </dgm:t>
    </dgm:pt>
    <dgm:pt modelId="{5B6707C1-7372-4338-9F79-466A94937C07}" type="pres">
      <dgm:prSet presAssocID="{3C319C29-D2CD-4444-A2FD-C829E1AD6AD3}" presName="layout" presStyleCnt="0">
        <dgm:presLayoutVars>
          <dgm:chMax/>
          <dgm:chPref/>
          <dgm:dir/>
          <dgm:animOne val="branch"/>
          <dgm:animLvl val="lvl"/>
          <dgm:resizeHandles/>
        </dgm:presLayoutVars>
      </dgm:prSet>
      <dgm:spPr/>
    </dgm:pt>
    <dgm:pt modelId="{854A92F5-3253-43AA-B3F3-4F73A86F28B5}" type="pres">
      <dgm:prSet presAssocID="{1ACA1710-A8AA-4ED3-B4AA-C4F49D21D93D}" presName="root" presStyleCnt="0">
        <dgm:presLayoutVars>
          <dgm:chMax/>
          <dgm:chPref val="4"/>
        </dgm:presLayoutVars>
      </dgm:prSet>
      <dgm:spPr/>
    </dgm:pt>
    <dgm:pt modelId="{7DF4D388-3A66-48A8-9377-6B842E15AB75}" type="pres">
      <dgm:prSet presAssocID="{1ACA1710-A8AA-4ED3-B4AA-C4F49D21D93D}" presName="rootComposite" presStyleCnt="0">
        <dgm:presLayoutVars/>
      </dgm:prSet>
      <dgm:spPr/>
    </dgm:pt>
    <dgm:pt modelId="{4F4467D7-4ACD-4B8D-9DF5-B765FE9937B5}" type="pres">
      <dgm:prSet presAssocID="{1ACA1710-A8AA-4ED3-B4AA-C4F49D21D93D}" presName="rootText" presStyleLbl="node0" presStyleIdx="0" presStyleCnt="1">
        <dgm:presLayoutVars>
          <dgm:chMax/>
          <dgm:chPref val="4"/>
        </dgm:presLayoutVars>
      </dgm:prSet>
      <dgm:spPr/>
    </dgm:pt>
    <dgm:pt modelId="{8EA219CC-B488-4A01-86BD-52B38BC90C3E}" type="pres">
      <dgm:prSet presAssocID="{1ACA1710-A8AA-4ED3-B4AA-C4F49D21D93D}" presName="childShape" presStyleCnt="0">
        <dgm:presLayoutVars>
          <dgm:chMax val="0"/>
          <dgm:chPref val="0"/>
        </dgm:presLayoutVars>
      </dgm:prSet>
      <dgm:spPr/>
    </dgm:pt>
    <dgm:pt modelId="{DB0F89FC-BBF6-4EAD-849F-205764B9AC8D}" type="pres">
      <dgm:prSet presAssocID="{17BBE621-BD3B-4817-BFAE-1A832CFD5EDE}" presName="childComposite" presStyleCnt="0">
        <dgm:presLayoutVars>
          <dgm:chMax val="0"/>
          <dgm:chPref val="0"/>
        </dgm:presLayoutVars>
      </dgm:prSet>
      <dgm:spPr/>
    </dgm:pt>
    <dgm:pt modelId="{B049C9F1-1460-49E7-9F7B-141A6349E5CE}" type="pres">
      <dgm:prSet presAssocID="{17BBE621-BD3B-4817-BFAE-1A832CFD5EDE}"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eering Wheel with solid fill"/>
        </a:ext>
      </dgm:extLst>
    </dgm:pt>
    <dgm:pt modelId="{570234D2-70A2-4E08-AD12-08FEAD3051B8}" type="pres">
      <dgm:prSet presAssocID="{17BBE621-BD3B-4817-BFAE-1A832CFD5EDE}" presName="childText" presStyleLbl="lnNode1" presStyleIdx="0" presStyleCnt="4">
        <dgm:presLayoutVars>
          <dgm:chMax val="0"/>
          <dgm:chPref val="0"/>
          <dgm:bulletEnabled val="1"/>
        </dgm:presLayoutVars>
      </dgm:prSet>
      <dgm:spPr/>
    </dgm:pt>
    <dgm:pt modelId="{9CA2761A-C985-4136-9C13-CBD5C8682FCE}" type="pres">
      <dgm:prSet presAssocID="{6A53E8FB-ABBE-4C90-A337-D735A94401B9}" presName="childComposite" presStyleCnt="0">
        <dgm:presLayoutVars>
          <dgm:chMax val="0"/>
          <dgm:chPref val="0"/>
        </dgm:presLayoutVars>
      </dgm:prSet>
      <dgm:spPr/>
    </dgm:pt>
    <dgm:pt modelId="{CCB9147D-3943-44E4-9FE3-52B0905E4F57}" type="pres">
      <dgm:prSet presAssocID="{6A53E8FB-ABBE-4C90-A337-D735A94401B9}" presName="Image"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xclamation mark with solid fill"/>
        </a:ext>
      </dgm:extLst>
    </dgm:pt>
    <dgm:pt modelId="{29F23289-E205-4CE4-94C8-257D97F8319A}" type="pres">
      <dgm:prSet presAssocID="{6A53E8FB-ABBE-4C90-A337-D735A94401B9}" presName="childText" presStyleLbl="lnNode1" presStyleIdx="1" presStyleCnt="4">
        <dgm:presLayoutVars>
          <dgm:chMax val="0"/>
          <dgm:chPref val="0"/>
          <dgm:bulletEnabled val="1"/>
        </dgm:presLayoutVars>
      </dgm:prSet>
      <dgm:spPr/>
    </dgm:pt>
    <dgm:pt modelId="{42CAC08E-60E2-4F71-9E4B-55BF2B593069}" type="pres">
      <dgm:prSet presAssocID="{624B5514-E733-453C-BD6F-17A370027952}" presName="childComposite" presStyleCnt="0">
        <dgm:presLayoutVars>
          <dgm:chMax val="0"/>
          <dgm:chPref val="0"/>
        </dgm:presLayoutVars>
      </dgm:prSet>
      <dgm:spPr/>
    </dgm:pt>
    <dgm:pt modelId="{73AF9ED1-5188-4F87-8574-A4484FC052BD}" type="pres">
      <dgm:prSet presAssocID="{624B5514-E733-453C-BD6F-17A370027952}" presName="Image"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uilding Brick Wall with solid fill"/>
        </a:ext>
      </dgm:extLst>
    </dgm:pt>
    <dgm:pt modelId="{8F4F0469-C960-49C5-91A2-6C9848287886}" type="pres">
      <dgm:prSet presAssocID="{624B5514-E733-453C-BD6F-17A370027952}" presName="childText" presStyleLbl="lnNode1" presStyleIdx="2" presStyleCnt="4">
        <dgm:presLayoutVars>
          <dgm:chMax val="0"/>
          <dgm:chPref val="0"/>
          <dgm:bulletEnabled val="1"/>
        </dgm:presLayoutVars>
      </dgm:prSet>
      <dgm:spPr/>
    </dgm:pt>
    <dgm:pt modelId="{240B5D7B-7DDE-4A70-8F60-2D27E6E3B780}" type="pres">
      <dgm:prSet presAssocID="{B824E1AF-7309-40C4-BB2A-94D31CAFB63D}" presName="childComposite" presStyleCnt="0">
        <dgm:presLayoutVars>
          <dgm:chMax val="0"/>
          <dgm:chPref val="0"/>
        </dgm:presLayoutVars>
      </dgm:prSet>
      <dgm:spPr/>
    </dgm:pt>
    <dgm:pt modelId="{DBFB6B07-CC24-48B9-985A-BF54F7CECEA8}" type="pres">
      <dgm:prSet presAssocID="{B824E1AF-7309-40C4-BB2A-94D31CAFB63D}" presName="Image"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ycle with people with solid fill"/>
        </a:ext>
      </dgm:extLst>
    </dgm:pt>
    <dgm:pt modelId="{289255FD-5768-4D25-994C-6030C626F280}" type="pres">
      <dgm:prSet presAssocID="{B824E1AF-7309-40C4-BB2A-94D31CAFB63D}" presName="childText" presStyleLbl="lnNode1" presStyleIdx="3" presStyleCnt="4">
        <dgm:presLayoutVars>
          <dgm:chMax val="0"/>
          <dgm:chPref val="0"/>
          <dgm:bulletEnabled val="1"/>
        </dgm:presLayoutVars>
      </dgm:prSet>
      <dgm:spPr/>
    </dgm:pt>
  </dgm:ptLst>
  <dgm:cxnLst>
    <dgm:cxn modelId="{F3296013-C3C2-42FD-8DC0-9AD9A90498F4}" type="presOf" srcId="{624B5514-E733-453C-BD6F-17A370027952}" destId="{8F4F0469-C960-49C5-91A2-6C9848287886}" srcOrd="0" destOrd="0" presId="urn:microsoft.com/office/officeart/2008/layout/PictureAccentList"/>
    <dgm:cxn modelId="{2FD4371E-313C-4FFC-9BF8-17699E4556FE}" type="presOf" srcId="{6A53E8FB-ABBE-4C90-A337-D735A94401B9}" destId="{29F23289-E205-4CE4-94C8-257D97F8319A}" srcOrd="0" destOrd="0" presId="urn:microsoft.com/office/officeart/2008/layout/PictureAccentList"/>
    <dgm:cxn modelId="{50C00D23-861D-4CBE-AEE6-A8F22087BB4B}" type="presOf" srcId="{3C319C29-D2CD-4444-A2FD-C829E1AD6AD3}" destId="{5B6707C1-7372-4338-9F79-466A94937C07}" srcOrd="0" destOrd="0" presId="urn:microsoft.com/office/officeart/2008/layout/PictureAccentList"/>
    <dgm:cxn modelId="{89FD145B-D122-4FC0-B387-1534F99631F8}" type="presOf" srcId="{17BBE621-BD3B-4817-BFAE-1A832CFD5EDE}" destId="{570234D2-70A2-4E08-AD12-08FEAD3051B8}" srcOrd="0" destOrd="0" presId="urn:microsoft.com/office/officeart/2008/layout/PictureAccentList"/>
    <dgm:cxn modelId="{A27DAD41-E87A-4E5A-A268-D42C42DD0738}" type="presOf" srcId="{B824E1AF-7309-40C4-BB2A-94D31CAFB63D}" destId="{289255FD-5768-4D25-994C-6030C626F280}" srcOrd="0" destOrd="0" presId="urn:microsoft.com/office/officeart/2008/layout/PictureAccentList"/>
    <dgm:cxn modelId="{1ECA1A82-1AD1-4E62-A4F2-61C17858DFDB}" srcId="{3C319C29-D2CD-4444-A2FD-C829E1AD6AD3}" destId="{1ACA1710-A8AA-4ED3-B4AA-C4F49D21D93D}" srcOrd="0" destOrd="0" parTransId="{3729FE6C-BE0E-4740-A9AA-0ECDCAD5F146}" sibTransId="{F760E7B2-A988-46BA-A76E-CD4C9A58BC5C}"/>
    <dgm:cxn modelId="{09249B93-A8F1-4EDB-9257-1B7E0D35D506}" srcId="{1ACA1710-A8AA-4ED3-B4AA-C4F49D21D93D}" destId="{17BBE621-BD3B-4817-BFAE-1A832CFD5EDE}" srcOrd="0" destOrd="0" parTransId="{32265506-3778-4B30-B42B-1026FD881BF2}" sibTransId="{EECDFE0E-BCB1-425F-8082-9DFEF1453DBF}"/>
    <dgm:cxn modelId="{7F38C9A1-949F-4D36-9566-BA038F2005CD}" srcId="{1ACA1710-A8AA-4ED3-B4AA-C4F49D21D93D}" destId="{B824E1AF-7309-40C4-BB2A-94D31CAFB63D}" srcOrd="3" destOrd="0" parTransId="{4FC15CC3-1043-4BAA-8994-2FE04883C53F}" sibTransId="{BCB45A1F-84FD-49DA-9ECA-586AAA42CEC1}"/>
    <dgm:cxn modelId="{70C3CDA4-507A-42DD-8335-624A507A9665}" srcId="{1ACA1710-A8AA-4ED3-B4AA-C4F49D21D93D}" destId="{6A53E8FB-ABBE-4C90-A337-D735A94401B9}" srcOrd="1" destOrd="0" parTransId="{26481D82-BD18-43E1-AC8D-98F0520270B5}" sibTransId="{8FBE3EC2-FEC2-480A-B4F9-C71D708BCA66}"/>
    <dgm:cxn modelId="{768E84F3-00AB-4F32-A0CF-A48C1245D8D7}" type="presOf" srcId="{1ACA1710-A8AA-4ED3-B4AA-C4F49D21D93D}" destId="{4F4467D7-4ACD-4B8D-9DF5-B765FE9937B5}" srcOrd="0" destOrd="0" presId="urn:microsoft.com/office/officeart/2008/layout/PictureAccentList"/>
    <dgm:cxn modelId="{F1CE59FB-22F9-4485-84D0-0287D7066525}" srcId="{1ACA1710-A8AA-4ED3-B4AA-C4F49D21D93D}" destId="{624B5514-E733-453C-BD6F-17A370027952}" srcOrd="2" destOrd="0" parTransId="{925E7CCC-F650-4496-A105-55BDD9400755}" sibTransId="{275AFC54-C3D9-4FF7-BD90-5EC4535F2BB0}"/>
    <dgm:cxn modelId="{1935989F-51B5-4454-901F-FA1A08B8ABBB}" type="presParOf" srcId="{5B6707C1-7372-4338-9F79-466A94937C07}" destId="{854A92F5-3253-43AA-B3F3-4F73A86F28B5}" srcOrd="0" destOrd="0" presId="urn:microsoft.com/office/officeart/2008/layout/PictureAccentList"/>
    <dgm:cxn modelId="{607FA634-ACC1-4618-A88C-10BF2CD6B94A}" type="presParOf" srcId="{854A92F5-3253-43AA-B3F3-4F73A86F28B5}" destId="{7DF4D388-3A66-48A8-9377-6B842E15AB75}" srcOrd="0" destOrd="0" presId="urn:microsoft.com/office/officeart/2008/layout/PictureAccentList"/>
    <dgm:cxn modelId="{B41E051A-C7C6-431A-ADFE-EA0933A0ABCC}" type="presParOf" srcId="{7DF4D388-3A66-48A8-9377-6B842E15AB75}" destId="{4F4467D7-4ACD-4B8D-9DF5-B765FE9937B5}" srcOrd="0" destOrd="0" presId="urn:microsoft.com/office/officeart/2008/layout/PictureAccentList"/>
    <dgm:cxn modelId="{AAAE9758-7AFF-487D-B0D1-4016A2C7184E}" type="presParOf" srcId="{854A92F5-3253-43AA-B3F3-4F73A86F28B5}" destId="{8EA219CC-B488-4A01-86BD-52B38BC90C3E}" srcOrd="1" destOrd="0" presId="urn:microsoft.com/office/officeart/2008/layout/PictureAccentList"/>
    <dgm:cxn modelId="{C7D25531-4A24-4EF5-827A-914306BB3825}" type="presParOf" srcId="{8EA219CC-B488-4A01-86BD-52B38BC90C3E}" destId="{DB0F89FC-BBF6-4EAD-849F-205764B9AC8D}" srcOrd="0" destOrd="0" presId="urn:microsoft.com/office/officeart/2008/layout/PictureAccentList"/>
    <dgm:cxn modelId="{C8AFCF13-6BE7-4E9E-96EB-7609C0A68BA8}" type="presParOf" srcId="{DB0F89FC-BBF6-4EAD-849F-205764B9AC8D}" destId="{B049C9F1-1460-49E7-9F7B-141A6349E5CE}" srcOrd="0" destOrd="0" presId="urn:microsoft.com/office/officeart/2008/layout/PictureAccentList"/>
    <dgm:cxn modelId="{E4F7100D-ED39-4135-926A-CE6A780BAEE3}" type="presParOf" srcId="{DB0F89FC-BBF6-4EAD-849F-205764B9AC8D}" destId="{570234D2-70A2-4E08-AD12-08FEAD3051B8}" srcOrd="1" destOrd="0" presId="urn:microsoft.com/office/officeart/2008/layout/PictureAccentList"/>
    <dgm:cxn modelId="{B1AAF5F2-67BB-4C07-BC73-ADB8EB05BB7D}" type="presParOf" srcId="{8EA219CC-B488-4A01-86BD-52B38BC90C3E}" destId="{9CA2761A-C985-4136-9C13-CBD5C8682FCE}" srcOrd="1" destOrd="0" presId="urn:microsoft.com/office/officeart/2008/layout/PictureAccentList"/>
    <dgm:cxn modelId="{3A38CD81-602D-4D47-BADB-41CE7C746B10}" type="presParOf" srcId="{9CA2761A-C985-4136-9C13-CBD5C8682FCE}" destId="{CCB9147D-3943-44E4-9FE3-52B0905E4F57}" srcOrd="0" destOrd="0" presId="urn:microsoft.com/office/officeart/2008/layout/PictureAccentList"/>
    <dgm:cxn modelId="{5154E055-DBAA-4585-A991-A277A4ED51E4}" type="presParOf" srcId="{9CA2761A-C985-4136-9C13-CBD5C8682FCE}" destId="{29F23289-E205-4CE4-94C8-257D97F8319A}" srcOrd="1" destOrd="0" presId="urn:microsoft.com/office/officeart/2008/layout/PictureAccentList"/>
    <dgm:cxn modelId="{DB21AEF2-C112-48AA-A29A-2C89ED3B3F8D}" type="presParOf" srcId="{8EA219CC-B488-4A01-86BD-52B38BC90C3E}" destId="{42CAC08E-60E2-4F71-9E4B-55BF2B593069}" srcOrd="2" destOrd="0" presId="urn:microsoft.com/office/officeart/2008/layout/PictureAccentList"/>
    <dgm:cxn modelId="{C3102755-22D5-42A4-810B-CD7A12292810}" type="presParOf" srcId="{42CAC08E-60E2-4F71-9E4B-55BF2B593069}" destId="{73AF9ED1-5188-4F87-8574-A4484FC052BD}" srcOrd="0" destOrd="0" presId="urn:microsoft.com/office/officeart/2008/layout/PictureAccentList"/>
    <dgm:cxn modelId="{84DDABBC-B790-47DF-BB31-5CD636165E9E}" type="presParOf" srcId="{42CAC08E-60E2-4F71-9E4B-55BF2B593069}" destId="{8F4F0469-C960-49C5-91A2-6C9848287886}" srcOrd="1" destOrd="0" presId="urn:microsoft.com/office/officeart/2008/layout/PictureAccentList"/>
    <dgm:cxn modelId="{CAA5D8B5-FD9A-4635-81BE-1B7903FBF57A}" type="presParOf" srcId="{8EA219CC-B488-4A01-86BD-52B38BC90C3E}" destId="{240B5D7B-7DDE-4A70-8F60-2D27E6E3B780}" srcOrd="3" destOrd="0" presId="urn:microsoft.com/office/officeart/2008/layout/PictureAccentList"/>
    <dgm:cxn modelId="{7EA79FE3-7094-480D-92C9-41C77EFFE849}" type="presParOf" srcId="{240B5D7B-7DDE-4A70-8F60-2D27E6E3B780}" destId="{DBFB6B07-CC24-48B9-985A-BF54F7CECEA8}" srcOrd="0" destOrd="0" presId="urn:microsoft.com/office/officeart/2008/layout/PictureAccentList"/>
    <dgm:cxn modelId="{71D52DAF-7001-4A2C-B29E-C110A86DED3E}" type="presParOf" srcId="{240B5D7B-7DDE-4A70-8F60-2D27E6E3B780}" destId="{289255FD-5768-4D25-994C-6030C626F280}"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9BD41-1451-44D9-97BE-3FDD2D67BD16}">
      <dsp:nvSpPr>
        <dsp:cNvPr id="0" name=""/>
        <dsp:cNvSpPr/>
      </dsp:nvSpPr>
      <dsp:spPr>
        <a:xfrm>
          <a:off x="3950681" y="1936412"/>
          <a:ext cx="2461264" cy="2129093"/>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a:latin typeface="Calibri" panose="020F0502020204030204" pitchFamily="34" charset="0"/>
              <a:cs typeface="Calibri" panose="020F0502020204030204" pitchFamily="34" charset="0"/>
            </a:rPr>
            <a:t>AFIP Core Values</a:t>
          </a:r>
        </a:p>
      </dsp:txBody>
      <dsp:txXfrm>
        <a:off x="4358547" y="2289233"/>
        <a:ext cx="1645532" cy="1423451"/>
      </dsp:txXfrm>
    </dsp:sp>
    <dsp:sp modelId="{95D855F1-8485-487C-B3E0-85793AC1DB42}">
      <dsp:nvSpPr>
        <dsp:cNvPr id="0" name=""/>
        <dsp:cNvSpPr/>
      </dsp:nvSpPr>
      <dsp:spPr>
        <a:xfrm>
          <a:off x="5491905" y="917785"/>
          <a:ext cx="928627" cy="80013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66173-5B65-4042-A03D-3309A6A8AB3E}">
      <dsp:nvSpPr>
        <dsp:cNvPr id="0" name=""/>
        <dsp:cNvSpPr/>
      </dsp:nvSpPr>
      <dsp:spPr>
        <a:xfrm>
          <a:off x="4177399" y="0"/>
          <a:ext cx="2016988" cy="1744931"/>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Unquenchable Curiosity And A Passion For Innovative Solutions</a:t>
          </a:r>
        </a:p>
      </dsp:txBody>
      <dsp:txXfrm>
        <a:off x="4511657" y="289172"/>
        <a:ext cx="1348472" cy="1166587"/>
      </dsp:txXfrm>
    </dsp:sp>
    <dsp:sp modelId="{A5266248-F56A-4930-ABB2-27801DC9F762}">
      <dsp:nvSpPr>
        <dsp:cNvPr id="0" name=""/>
        <dsp:cNvSpPr/>
      </dsp:nvSpPr>
      <dsp:spPr>
        <a:xfrm>
          <a:off x="6575686" y="2413612"/>
          <a:ext cx="928627" cy="80013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0ECC7-B66B-4598-B1A9-58764F567496}">
      <dsp:nvSpPr>
        <dsp:cNvPr id="0" name=""/>
        <dsp:cNvSpPr/>
      </dsp:nvSpPr>
      <dsp:spPr>
        <a:xfrm>
          <a:off x="6346118" y="1652253"/>
          <a:ext cx="2016988" cy="1744931"/>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Integrity And Excellence In Reputation</a:t>
          </a:r>
        </a:p>
      </dsp:txBody>
      <dsp:txXfrm>
        <a:off x="6680376" y="1941425"/>
        <a:ext cx="1348472" cy="1166587"/>
      </dsp:txXfrm>
    </dsp:sp>
    <dsp:sp modelId="{25D8ECA2-F611-4699-BA2A-223749FD2A42}">
      <dsp:nvSpPr>
        <dsp:cNvPr id="0" name=""/>
        <dsp:cNvSpPr/>
      </dsp:nvSpPr>
      <dsp:spPr>
        <a:xfrm>
          <a:off x="5499753" y="4276998"/>
          <a:ext cx="928627" cy="80013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181394-74A3-400B-B6C1-ADF0C1250CB6}">
      <dsp:nvSpPr>
        <dsp:cNvPr id="0" name=""/>
        <dsp:cNvSpPr/>
      </dsp:nvSpPr>
      <dsp:spPr>
        <a:xfrm>
          <a:off x="5738359" y="4038378"/>
          <a:ext cx="2016988" cy="1744931"/>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A “Golden Rule” Working Environment With A Focus On Education</a:t>
          </a:r>
        </a:p>
      </dsp:txBody>
      <dsp:txXfrm>
        <a:off x="6072617" y="4327550"/>
        <a:ext cx="1348472" cy="1166587"/>
      </dsp:txXfrm>
    </dsp:sp>
    <dsp:sp modelId="{6155B96C-DB25-4C21-9A77-5F04CC6D3D4B}">
      <dsp:nvSpPr>
        <dsp:cNvPr id="0" name=""/>
        <dsp:cNvSpPr/>
      </dsp:nvSpPr>
      <dsp:spPr>
        <a:xfrm>
          <a:off x="3955261" y="4277394"/>
          <a:ext cx="928627" cy="80013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A6C1B-D7A8-4462-8924-EEEC5B45D8CA}">
      <dsp:nvSpPr>
        <dsp:cNvPr id="0" name=""/>
        <dsp:cNvSpPr/>
      </dsp:nvSpPr>
      <dsp:spPr>
        <a:xfrm>
          <a:off x="2636400" y="3958853"/>
          <a:ext cx="2016988" cy="1744931"/>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Making Sure End Results Have An Enriching And Beneficial Effect To Our Clients</a:t>
          </a:r>
        </a:p>
      </dsp:txBody>
      <dsp:txXfrm>
        <a:off x="2970658" y="4248025"/>
        <a:ext cx="1348472" cy="1166587"/>
      </dsp:txXfrm>
    </dsp:sp>
    <dsp:sp modelId="{7FB16B0D-2D5D-4DB0-8AC3-8DFA9811401C}">
      <dsp:nvSpPr>
        <dsp:cNvPr id="0" name=""/>
        <dsp:cNvSpPr/>
      </dsp:nvSpPr>
      <dsp:spPr>
        <a:xfrm>
          <a:off x="2000093" y="1652250"/>
          <a:ext cx="2016988" cy="1744931"/>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Communicating Complex Subjects In A Clear And Understandable Manner</a:t>
          </a:r>
        </a:p>
      </dsp:txBody>
      <dsp:txXfrm>
        <a:off x="2334351" y="1941422"/>
        <a:ext cx="1348472" cy="1166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9BB0B-7179-44CC-B0EC-DF587C8D793B}">
      <dsp:nvSpPr>
        <dsp:cNvPr id="0" name=""/>
        <dsp:cNvSpPr/>
      </dsp:nvSpPr>
      <dsp:spPr>
        <a:xfrm>
          <a:off x="667402" y="2449"/>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Letter</a:t>
          </a:r>
          <a:endParaRPr lang="en-MY" sz="1800" kern="1200">
            <a:latin typeface="Calibri" panose="020F0502020204030204" pitchFamily="34" charset="0"/>
            <a:cs typeface="Calibri" panose="020F0502020204030204" pitchFamily="34" charset="0"/>
          </a:endParaRPr>
        </a:p>
      </dsp:txBody>
      <dsp:txXfrm>
        <a:off x="667402" y="2449"/>
        <a:ext cx="1486470" cy="891882"/>
      </dsp:txXfrm>
    </dsp:sp>
    <dsp:sp modelId="{8852862E-FDB8-43D0-8F47-85DB8AFEBD7F}">
      <dsp:nvSpPr>
        <dsp:cNvPr id="0" name=""/>
        <dsp:cNvSpPr/>
      </dsp:nvSpPr>
      <dsp:spPr>
        <a:xfrm>
          <a:off x="2302519" y="2449"/>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Word</a:t>
          </a:r>
          <a:endParaRPr lang="en-MY" sz="1800" kern="1200">
            <a:latin typeface="Calibri" panose="020F0502020204030204" pitchFamily="34" charset="0"/>
            <a:cs typeface="Calibri" panose="020F0502020204030204" pitchFamily="34" charset="0"/>
          </a:endParaRPr>
        </a:p>
      </dsp:txBody>
      <dsp:txXfrm>
        <a:off x="2302519" y="2449"/>
        <a:ext cx="1486470" cy="891882"/>
      </dsp:txXfrm>
    </dsp:sp>
    <dsp:sp modelId="{F0C36794-D519-4E57-B041-BB985ADC2D32}">
      <dsp:nvSpPr>
        <dsp:cNvPr id="0" name=""/>
        <dsp:cNvSpPr/>
      </dsp:nvSpPr>
      <dsp:spPr>
        <a:xfrm>
          <a:off x="3937637" y="2449"/>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Name</a:t>
          </a:r>
          <a:endParaRPr lang="en-MY" sz="1800" kern="1200">
            <a:latin typeface="Calibri" panose="020F0502020204030204" pitchFamily="34" charset="0"/>
            <a:cs typeface="Calibri" panose="020F0502020204030204" pitchFamily="34" charset="0"/>
          </a:endParaRPr>
        </a:p>
      </dsp:txBody>
      <dsp:txXfrm>
        <a:off x="3937637" y="2449"/>
        <a:ext cx="1486470" cy="891882"/>
      </dsp:txXfrm>
    </dsp:sp>
    <dsp:sp modelId="{17FD9329-34D3-4CDD-A460-31EE0AB47ED0}">
      <dsp:nvSpPr>
        <dsp:cNvPr id="0" name=""/>
        <dsp:cNvSpPr/>
      </dsp:nvSpPr>
      <dsp:spPr>
        <a:xfrm>
          <a:off x="5572754" y="2449"/>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Signature</a:t>
          </a:r>
          <a:endParaRPr lang="en-MY" sz="1800" kern="1200">
            <a:latin typeface="Calibri" panose="020F0502020204030204" pitchFamily="34" charset="0"/>
            <a:cs typeface="Calibri" panose="020F0502020204030204" pitchFamily="34" charset="0"/>
          </a:endParaRPr>
        </a:p>
      </dsp:txBody>
      <dsp:txXfrm>
        <a:off x="5572754" y="2449"/>
        <a:ext cx="1486470" cy="891882"/>
      </dsp:txXfrm>
    </dsp:sp>
    <dsp:sp modelId="{DBA04BA1-715D-4323-8B95-950946E82003}">
      <dsp:nvSpPr>
        <dsp:cNvPr id="0" name=""/>
        <dsp:cNvSpPr/>
      </dsp:nvSpPr>
      <dsp:spPr>
        <a:xfrm>
          <a:off x="667402" y="1042978"/>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Numeral</a:t>
          </a:r>
          <a:endParaRPr lang="en-MY" sz="1800" kern="1200">
            <a:latin typeface="Calibri" panose="020F0502020204030204" pitchFamily="34" charset="0"/>
            <a:cs typeface="Calibri" panose="020F0502020204030204" pitchFamily="34" charset="0"/>
          </a:endParaRPr>
        </a:p>
      </dsp:txBody>
      <dsp:txXfrm>
        <a:off x="667402" y="1042978"/>
        <a:ext cx="1486470" cy="891882"/>
      </dsp:txXfrm>
    </dsp:sp>
    <dsp:sp modelId="{87ADC8B6-36D4-45DC-9D50-D3889E23DE6D}">
      <dsp:nvSpPr>
        <dsp:cNvPr id="0" name=""/>
        <dsp:cNvSpPr/>
      </dsp:nvSpPr>
      <dsp:spPr>
        <a:xfrm>
          <a:off x="2302519" y="1042978"/>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Device</a:t>
          </a:r>
          <a:endParaRPr lang="en-MY" sz="1800" kern="1200">
            <a:latin typeface="Calibri" panose="020F0502020204030204" pitchFamily="34" charset="0"/>
            <a:cs typeface="Calibri" panose="020F0502020204030204" pitchFamily="34" charset="0"/>
          </a:endParaRPr>
        </a:p>
      </dsp:txBody>
      <dsp:txXfrm>
        <a:off x="2302519" y="1042978"/>
        <a:ext cx="1486470" cy="891882"/>
      </dsp:txXfrm>
    </dsp:sp>
    <dsp:sp modelId="{80954CD6-9423-4664-B3F2-ACF5DF9EFD49}">
      <dsp:nvSpPr>
        <dsp:cNvPr id="0" name=""/>
        <dsp:cNvSpPr/>
      </dsp:nvSpPr>
      <dsp:spPr>
        <a:xfrm>
          <a:off x="3937637" y="1042978"/>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Brand</a:t>
          </a:r>
          <a:endParaRPr lang="en-MY" sz="1800" kern="1200">
            <a:latin typeface="Calibri" panose="020F0502020204030204" pitchFamily="34" charset="0"/>
            <a:cs typeface="Calibri" panose="020F0502020204030204" pitchFamily="34" charset="0"/>
          </a:endParaRPr>
        </a:p>
      </dsp:txBody>
      <dsp:txXfrm>
        <a:off x="3937637" y="1042978"/>
        <a:ext cx="1486470" cy="891882"/>
      </dsp:txXfrm>
    </dsp:sp>
    <dsp:sp modelId="{4B232415-06B3-4861-8006-34805B1B194B}">
      <dsp:nvSpPr>
        <dsp:cNvPr id="0" name=""/>
        <dsp:cNvSpPr/>
      </dsp:nvSpPr>
      <dsp:spPr>
        <a:xfrm>
          <a:off x="5572754" y="1042978"/>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Heading</a:t>
          </a:r>
          <a:endParaRPr lang="en-MY" sz="1800" kern="1200">
            <a:latin typeface="Calibri" panose="020F0502020204030204" pitchFamily="34" charset="0"/>
            <a:cs typeface="Calibri" panose="020F0502020204030204" pitchFamily="34" charset="0"/>
          </a:endParaRPr>
        </a:p>
      </dsp:txBody>
      <dsp:txXfrm>
        <a:off x="5572754" y="1042978"/>
        <a:ext cx="1486470" cy="891882"/>
      </dsp:txXfrm>
    </dsp:sp>
    <dsp:sp modelId="{2851E4E0-01ED-4131-885F-1041E6C2493C}">
      <dsp:nvSpPr>
        <dsp:cNvPr id="0" name=""/>
        <dsp:cNvSpPr/>
      </dsp:nvSpPr>
      <dsp:spPr>
        <a:xfrm>
          <a:off x="667402" y="2083507"/>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Label</a:t>
          </a:r>
          <a:endParaRPr lang="en-MY" sz="1800" kern="1200">
            <a:latin typeface="Calibri" panose="020F0502020204030204" pitchFamily="34" charset="0"/>
            <a:cs typeface="Calibri" panose="020F0502020204030204" pitchFamily="34" charset="0"/>
          </a:endParaRPr>
        </a:p>
      </dsp:txBody>
      <dsp:txXfrm>
        <a:off x="667402" y="2083507"/>
        <a:ext cx="1486470" cy="891882"/>
      </dsp:txXfrm>
    </dsp:sp>
    <dsp:sp modelId="{27207FFB-A092-4CA5-B948-4C0593003A01}">
      <dsp:nvSpPr>
        <dsp:cNvPr id="0" name=""/>
        <dsp:cNvSpPr/>
      </dsp:nvSpPr>
      <dsp:spPr>
        <a:xfrm>
          <a:off x="2302519" y="2083507"/>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Ticket</a:t>
          </a:r>
          <a:endParaRPr lang="en-MY" sz="1800" kern="1200">
            <a:latin typeface="Calibri" panose="020F0502020204030204" pitchFamily="34" charset="0"/>
            <a:cs typeface="Calibri" panose="020F0502020204030204" pitchFamily="34" charset="0"/>
          </a:endParaRPr>
        </a:p>
      </dsp:txBody>
      <dsp:txXfrm>
        <a:off x="2302519" y="2083507"/>
        <a:ext cx="1486470" cy="891882"/>
      </dsp:txXfrm>
    </dsp:sp>
    <dsp:sp modelId="{93E39CBA-0748-4589-BDB3-53C32F417AFD}">
      <dsp:nvSpPr>
        <dsp:cNvPr id="0" name=""/>
        <dsp:cNvSpPr/>
      </dsp:nvSpPr>
      <dsp:spPr>
        <a:xfrm>
          <a:off x="3937637" y="2083507"/>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Shape of goods or their packaging</a:t>
          </a:r>
          <a:endParaRPr lang="en-MY" sz="1800" kern="1200">
            <a:latin typeface="Calibri" panose="020F0502020204030204" pitchFamily="34" charset="0"/>
            <a:cs typeface="Calibri" panose="020F0502020204030204" pitchFamily="34" charset="0"/>
          </a:endParaRPr>
        </a:p>
      </dsp:txBody>
      <dsp:txXfrm>
        <a:off x="3937637" y="2083507"/>
        <a:ext cx="1486470" cy="891882"/>
      </dsp:txXfrm>
    </dsp:sp>
    <dsp:sp modelId="{F7FB71AD-BE6F-4CD1-83D7-BA2B7B1D3D3D}">
      <dsp:nvSpPr>
        <dsp:cNvPr id="0" name=""/>
        <dsp:cNvSpPr/>
      </dsp:nvSpPr>
      <dsp:spPr>
        <a:xfrm>
          <a:off x="5572754" y="2083507"/>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err="1">
              <a:latin typeface="Calibri" panose="020F0502020204030204" pitchFamily="34" charset="0"/>
              <a:cs typeface="Calibri" panose="020F0502020204030204" pitchFamily="34" charset="0"/>
            </a:rPr>
            <a:t>Colour</a:t>
          </a:r>
          <a:endParaRPr lang="en-MY" sz="1800" kern="1200">
            <a:latin typeface="Calibri" panose="020F0502020204030204" pitchFamily="34" charset="0"/>
            <a:cs typeface="Calibri" panose="020F0502020204030204" pitchFamily="34" charset="0"/>
          </a:endParaRPr>
        </a:p>
      </dsp:txBody>
      <dsp:txXfrm>
        <a:off x="5572754" y="2083507"/>
        <a:ext cx="1486470" cy="891882"/>
      </dsp:txXfrm>
    </dsp:sp>
    <dsp:sp modelId="{E1176EEA-3CA6-47B7-9F1D-82C3FBC3D811}">
      <dsp:nvSpPr>
        <dsp:cNvPr id="0" name=""/>
        <dsp:cNvSpPr/>
      </dsp:nvSpPr>
      <dsp:spPr>
        <a:xfrm>
          <a:off x="667402" y="3124036"/>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Sound</a:t>
          </a:r>
          <a:endParaRPr lang="en-MY" sz="1800" kern="1200">
            <a:latin typeface="Calibri" panose="020F0502020204030204" pitchFamily="34" charset="0"/>
            <a:cs typeface="Calibri" panose="020F0502020204030204" pitchFamily="34" charset="0"/>
          </a:endParaRPr>
        </a:p>
      </dsp:txBody>
      <dsp:txXfrm>
        <a:off x="667402" y="3124036"/>
        <a:ext cx="1486470" cy="891882"/>
      </dsp:txXfrm>
    </dsp:sp>
    <dsp:sp modelId="{72C5A3AD-D494-433E-9549-D32F81E38A48}">
      <dsp:nvSpPr>
        <dsp:cNvPr id="0" name=""/>
        <dsp:cNvSpPr/>
      </dsp:nvSpPr>
      <dsp:spPr>
        <a:xfrm>
          <a:off x="2302519" y="3124036"/>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Scent</a:t>
          </a:r>
          <a:endParaRPr lang="en-MY" sz="1800" kern="1200">
            <a:latin typeface="Calibri" panose="020F0502020204030204" pitchFamily="34" charset="0"/>
            <a:cs typeface="Calibri" panose="020F0502020204030204" pitchFamily="34" charset="0"/>
          </a:endParaRPr>
        </a:p>
      </dsp:txBody>
      <dsp:txXfrm>
        <a:off x="2302519" y="3124036"/>
        <a:ext cx="1486470" cy="891882"/>
      </dsp:txXfrm>
    </dsp:sp>
    <dsp:sp modelId="{825927AC-3E91-47AF-A737-17962A248683}">
      <dsp:nvSpPr>
        <dsp:cNvPr id="0" name=""/>
        <dsp:cNvSpPr/>
      </dsp:nvSpPr>
      <dsp:spPr>
        <a:xfrm>
          <a:off x="3937637" y="3124036"/>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Hologram</a:t>
          </a:r>
          <a:endParaRPr lang="en-MY" sz="1800" kern="1200">
            <a:latin typeface="Calibri" panose="020F0502020204030204" pitchFamily="34" charset="0"/>
            <a:cs typeface="Calibri" panose="020F0502020204030204" pitchFamily="34" charset="0"/>
          </a:endParaRPr>
        </a:p>
      </dsp:txBody>
      <dsp:txXfrm>
        <a:off x="3937637" y="3124036"/>
        <a:ext cx="1486470" cy="891882"/>
      </dsp:txXfrm>
    </dsp:sp>
    <dsp:sp modelId="{F36C2DB6-2FA5-4CEC-9110-586AF5629063}">
      <dsp:nvSpPr>
        <dsp:cNvPr id="0" name=""/>
        <dsp:cNvSpPr/>
      </dsp:nvSpPr>
      <dsp:spPr>
        <a:xfrm>
          <a:off x="5572754" y="3124036"/>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Positioning</a:t>
          </a:r>
          <a:endParaRPr lang="en-MY" sz="1800" kern="1200">
            <a:latin typeface="Calibri" panose="020F0502020204030204" pitchFamily="34" charset="0"/>
            <a:cs typeface="Calibri" panose="020F0502020204030204" pitchFamily="34" charset="0"/>
          </a:endParaRPr>
        </a:p>
      </dsp:txBody>
      <dsp:txXfrm>
        <a:off x="5572754" y="3124036"/>
        <a:ext cx="1486470" cy="891882"/>
      </dsp:txXfrm>
    </dsp:sp>
    <dsp:sp modelId="{F6C36439-2F48-4E87-96EA-3A2FCA292D3F}">
      <dsp:nvSpPr>
        <dsp:cNvPr id="0" name=""/>
        <dsp:cNvSpPr/>
      </dsp:nvSpPr>
      <dsp:spPr>
        <a:xfrm>
          <a:off x="3120078" y="4164565"/>
          <a:ext cx="1486470" cy="8918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Sequence of motion</a:t>
          </a:r>
          <a:endParaRPr lang="en-MY" sz="1800" kern="1200">
            <a:latin typeface="Calibri" panose="020F0502020204030204" pitchFamily="34" charset="0"/>
            <a:cs typeface="Calibri" panose="020F0502020204030204" pitchFamily="34" charset="0"/>
          </a:endParaRPr>
        </a:p>
      </dsp:txBody>
      <dsp:txXfrm>
        <a:off x="3120078" y="4164565"/>
        <a:ext cx="1486470" cy="891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467D7-4ACD-4B8D-9DF5-B765FE9937B5}">
      <dsp:nvSpPr>
        <dsp:cNvPr id="0" name=""/>
        <dsp:cNvSpPr/>
      </dsp:nvSpPr>
      <dsp:spPr>
        <a:xfrm>
          <a:off x="1057243" y="1108"/>
          <a:ext cx="5482830" cy="8446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latin typeface="Calibri" panose="020F0502020204030204" pitchFamily="34" charset="0"/>
              <a:cs typeface="Calibri" panose="020F0502020204030204" pitchFamily="34" charset="0"/>
            </a:rPr>
            <a:t>Why are celebrities tapping into NFTs?</a:t>
          </a:r>
          <a:endParaRPr lang="en-MY" sz="2700" kern="1200">
            <a:latin typeface="Calibri" panose="020F0502020204030204" pitchFamily="34" charset="0"/>
            <a:cs typeface="Calibri" panose="020F0502020204030204" pitchFamily="34" charset="0"/>
          </a:endParaRPr>
        </a:p>
      </dsp:txBody>
      <dsp:txXfrm>
        <a:off x="1081982" y="25847"/>
        <a:ext cx="5433352" cy="795161"/>
      </dsp:txXfrm>
    </dsp:sp>
    <dsp:sp modelId="{B049C9F1-1460-49E7-9F7B-141A6349E5CE}">
      <dsp:nvSpPr>
        <dsp:cNvPr id="0" name=""/>
        <dsp:cNvSpPr/>
      </dsp:nvSpPr>
      <dsp:spPr>
        <a:xfrm>
          <a:off x="1057243" y="997783"/>
          <a:ext cx="844639" cy="844639"/>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234D2-70A2-4E08-AD12-08FEAD3051B8}">
      <dsp:nvSpPr>
        <dsp:cNvPr id="0" name=""/>
        <dsp:cNvSpPr/>
      </dsp:nvSpPr>
      <dsp:spPr>
        <a:xfrm>
          <a:off x="1952561" y="997783"/>
          <a:ext cx="4587512" cy="844639"/>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Enable better control over their work (no middleman in transaction)</a:t>
          </a:r>
          <a:endParaRPr lang="en-MY" sz="1800" kern="1200">
            <a:latin typeface="Calibri" panose="020F0502020204030204" pitchFamily="34" charset="0"/>
            <a:cs typeface="Calibri" panose="020F0502020204030204" pitchFamily="34" charset="0"/>
          </a:endParaRPr>
        </a:p>
      </dsp:txBody>
      <dsp:txXfrm>
        <a:off x="1993800" y="1039022"/>
        <a:ext cx="4505034" cy="762161"/>
      </dsp:txXfrm>
    </dsp:sp>
    <dsp:sp modelId="{CCB9147D-3943-44E4-9FE3-52B0905E4F57}">
      <dsp:nvSpPr>
        <dsp:cNvPr id="0" name=""/>
        <dsp:cNvSpPr/>
      </dsp:nvSpPr>
      <dsp:spPr>
        <a:xfrm>
          <a:off x="1057243" y="1943779"/>
          <a:ext cx="844639" cy="844639"/>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23289-E205-4CE4-94C8-257D97F8319A}">
      <dsp:nvSpPr>
        <dsp:cNvPr id="0" name=""/>
        <dsp:cNvSpPr/>
      </dsp:nvSpPr>
      <dsp:spPr>
        <a:xfrm>
          <a:off x="1952561" y="1943779"/>
          <a:ext cx="4587512" cy="844639"/>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Enable better claims for creators on their own works</a:t>
          </a:r>
          <a:endParaRPr lang="en-MY" sz="1800" kern="1200">
            <a:latin typeface="Calibri" panose="020F0502020204030204" pitchFamily="34" charset="0"/>
            <a:cs typeface="Calibri" panose="020F0502020204030204" pitchFamily="34" charset="0"/>
          </a:endParaRPr>
        </a:p>
      </dsp:txBody>
      <dsp:txXfrm>
        <a:off x="1993800" y="1985018"/>
        <a:ext cx="4505034" cy="762161"/>
      </dsp:txXfrm>
    </dsp:sp>
    <dsp:sp modelId="{73AF9ED1-5188-4F87-8574-A4484FC052BD}">
      <dsp:nvSpPr>
        <dsp:cNvPr id="0" name=""/>
        <dsp:cNvSpPr/>
      </dsp:nvSpPr>
      <dsp:spPr>
        <a:xfrm>
          <a:off x="1057243" y="2889776"/>
          <a:ext cx="844639" cy="844639"/>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F0469-C960-49C5-91A2-6C9848287886}">
      <dsp:nvSpPr>
        <dsp:cNvPr id="0" name=""/>
        <dsp:cNvSpPr/>
      </dsp:nvSpPr>
      <dsp:spPr>
        <a:xfrm>
          <a:off x="1952561" y="2889776"/>
          <a:ext cx="4587512" cy="844639"/>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Freedom to be creative</a:t>
          </a:r>
          <a:endParaRPr lang="en-MY" sz="1800" kern="1200">
            <a:latin typeface="Calibri" panose="020F0502020204030204" pitchFamily="34" charset="0"/>
            <a:cs typeface="Calibri" panose="020F0502020204030204" pitchFamily="34" charset="0"/>
          </a:endParaRPr>
        </a:p>
      </dsp:txBody>
      <dsp:txXfrm>
        <a:off x="1993800" y="2931015"/>
        <a:ext cx="4505034" cy="762161"/>
      </dsp:txXfrm>
    </dsp:sp>
    <dsp:sp modelId="{DBFB6B07-CC24-48B9-985A-BF54F7CECEA8}">
      <dsp:nvSpPr>
        <dsp:cNvPr id="0" name=""/>
        <dsp:cNvSpPr/>
      </dsp:nvSpPr>
      <dsp:spPr>
        <a:xfrm>
          <a:off x="1057243" y="3835772"/>
          <a:ext cx="844639" cy="844639"/>
        </a:xfrm>
        <a:prstGeom prst="roundRect">
          <a:avLst>
            <a:gd name="adj" fmla="val 166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9255FD-5768-4D25-994C-6030C626F280}">
      <dsp:nvSpPr>
        <dsp:cNvPr id="0" name=""/>
        <dsp:cNvSpPr/>
      </dsp:nvSpPr>
      <dsp:spPr>
        <a:xfrm>
          <a:off x="1952561" y="3835772"/>
          <a:ext cx="4587512" cy="844639"/>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A new way to connect with fans</a:t>
          </a:r>
          <a:endParaRPr lang="en-MY" sz="1800" kern="1200">
            <a:latin typeface="Calibri" panose="020F0502020204030204" pitchFamily="34" charset="0"/>
            <a:cs typeface="Calibri" panose="020F0502020204030204" pitchFamily="34" charset="0"/>
          </a:endParaRPr>
        </a:p>
      </dsp:txBody>
      <dsp:txXfrm>
        <a:off x="1993800" y="3877011"/>
        <a:ext cx="4505034" cy="76216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7462EB9-7F0B-4941-87FD-E0B67AED5DBF}"/>
              </a:ext>
            </a:extLst>
          </p:cNvPr>
          <p:cNvSpPr>
            <a:spLocks noGrp="1" noChangeArrowheads="1"/>
          </p:cNvSpPr>
          <p:nvPr>
            <p:ph type="hdr" sz="quarter"/>
          </p:nvPr>
        </p:nvSpPr>
        <p:spPr bwMode="auto">
          <a:xfrm>
            <a:off x="0" y="0"/>
            <a:ext cx="2944813" cy="493713"/>
          </a:xfrm>
          <a:prstGeom prst="rect">
            <a:avLst/>
          </a:prstGeom>
          <a:noFill/>
          <a:ln>
            <a:noFill/>
          </a:ln>
          <a:effectLst/>
        </p:spPr>
        <p:txBody>
          <a:bodyPr vert="horz" wrap="square" lIns="91104" tIns="45553" rIns="91104" bIns="45553" numCol="1" anchor="t" anchorCtr="0" compatLnSpc="1">
            <a:prstTxWarp prst="textNoShape">
              <a:avLst/>
            </a:prstTxWarp>
          </a:bodyPr>
          <a:lstStyle>
            <a:lvl1pPr defTabSz="911225">
              <a:defRPr sz="1200">
                <a:latin typeface="Arial" charset="0"/>
              </a:defRPr>
            </a:lvl1pPr>
          </a:lstStyle>
          <a:p>
            <a:pPr>
              <a:defRPr/>
            </a:pPr>
            <a:endParaRPr lang="en-US" altLang="en-US"/>
          </a:p>
        </p:txBody>
      </p:sp>
      <p:sp>
        <p:nvSpPr>
          <p:cNvPr id="35843" name="Rectangle 3">
            <a:extLst>
              <a:ext uri="{FF2B5EF4-FFF2-40B4-BE49-F238E27FC236}">
                <a16:creationId xmlns:a16="http://schemas.microsoft.com/office/drawing/2014/main" id="{D117159F-542E-401A-B429-0E7B5835C5B7}"/>
              </a:ext>
            </a:extLst>
          </p:cNvPr>
          <p:cNvSpPr>
            <a:spLocks noGrp="1" noChangeArrowheads="1"/>
          </p:cNvSpPr>
          <p:nvPr>
            <p:ph type="dt" sz="quarter" idx="1"/>
          </p:nvPr>
        </p:nvSpPr>
        <p:spPr bwMode="auto">
          <a:xfrm>
            <a:off x="3852863" y="0"/>
            <a:ext cx="2944812" cy="493713"/>
          </a:xfrm>
          <a:prstGeom prst="rect">
            <a:avLst/>
          </a:prstGeom>
          <a:noFill/>
          <a:ln>
            <a:noFill/>
          </a:ln>
          <a:effectLst/>
        </p:spPr>
        <p:txBody>
          <a:bodyPr vert="horz" wrap="square" lIns="91104" tIns="45553" rIns="91104" bIns="45553" numCol="1" anchor="t" anchorCtr="0" compatLnSpc="1">
            <a:prstTxWarp prst="textNoShape">
              <a:avLst/>
            </a:prstTxWarp>
          </a:bodyPr>
          <a:lstStyle>
            <a:lvl1pPr algn="r" defTabSz="911225">
              <a:defRPr sz="1200">
                <a:latin typeface="Arial" charset="0"/>
              </a:defRPr>
            </a:lvl1pPr>
          </a:lstStyle>
          <a:p>
            <a:pPr>
              <a:defRPr/>
            </a:pPr>
            <a:endParaRPr lang="en-US" altLang="en-US"/>
          </a:p>
        </p:txBody>
      </p:sp>
      <p:sp>
        <p:nvSpPr>
          <p:cNvPr id="35844" name="Rectangle 4">
            <a:extLst>
              <a:ext uri="{FF2B5EF4-FFF2-40B4-BE49-F238E27FC236}">
                <a16:creationId xmlns:a16="http://schemas.microsoft.com/office/drawing/2014/main" id="{5C8F5591-E7FA-4C2C-A2B7-4524215FEC37}"/>
              </a:ext>
            </a:extLst>
          </p:cNvPr>
          <p:cNvSpPr>
            <a:spLocks noGrp="1" noChangeArrowheads="1"/>
          </p:cNvSpPr>
          <p:nvPr>
            <p:ph type="ftr" sz="quarter" idx="2"/>
          </p:nvPr>
        </p:nvSpPr>
        <p:spPr bwMode="auto">
          <a:xfrm>
            <a:off x="0" y="9380538"/>
            <a:ext cx="2944813" cy="493712"/>
          </a:xfrm>
          <a:prstGeom prst="rect">
            <a:avLst/>
          </a:prstGeom>
          <a:noFill/>
          <a:ln>
            <a:noFill/>
          </a:ln>
          <a:effectLst/>
        </p:spPr>
        <p:txBody>
          <a:bodyPr vert="horz" wrap="square" lIns="91104" tIns="45553" rIns="91104" bIns="45553" numCol="1" anchor="b" anchorCtr="0" compatLnSpc="1">
            <a:prstTxWarp prst="textNoShape">
              <a:avLst/>
            </a:prstTxWarp>
          </a:bodyPr>
          <a:lstStyle>
            <a:lvl1pPr defTabSz="911225">
              <a:defRPr sz="1200">
                <a:latin typeface="Arial" charset="0"/>
              </a:defRPr>
            </a:lvl1pPr>
          </a:lstStyle>
          <a:p>
            <a:pPr>
              <a:defRPr/>
            </a:pPr>
            <a:endParaRPr lang="en-US" altLang="en-US"/>
          </a:p>
        </p:txBody>
      </p:sp>
      <p:sp>
        <p:nvSpPr>
          <p:cNvPr id="35845" name="Rectangle 5">
            <a:extLst>
              <a:ext uri="{FF2B5EF4-FFF2-40B4-BE49-F238E27FC236}">
                <a16:creationId xmlns:a16="http://schemas.microsoft.com/office/drawing/2014/main" id="{D2AE7A4D-BD51-4B4F-B33F-EBEEDBF6FA1E}"/>
              </a:ext>
            </a:extLst>
          </p:cNvPr>
          <p:cNvSpPr>
            <a:spLocks noGrp="1" noChangeArrowheads="1"/>
          </p:cNvSpPr>
          <p:nvPr>
            <p:ph type="sldNum" sz="quarter" idx="3"/>
          </p:nvPr>
        </p:nvSpPr>
        <p:spPr bwMode="auto">
          <a:xfrm>
            <a:off x="3852863" y="9380538"/>
            <a:ext cx="2944812" cy="493712"/>
          </a:xfrm>
          <a:prstGeom prst="rect">
            <a:avLst/>
          </a:prstGeom>
          <a:noFill/>
          <a:ln>
            <a:noFill/>
          </a:ln>
          <a:effectLst/>
        </p:spPr>
        <p:txBody>
          <a:bodyPr vert="horz" wrap="square" lIns="91104" tIns="45553" rIns="91104" bIns="45553" numCol="1" anchor="b" anchorCtr="0" compatLnSpc="1">
            <a:prstTxWarp prst="textNoShape">
              <a:avLst/>
            </a:prstTxWarp>
          </a:bodyPr>
          <a:lstStyle>
            <a:lvl1pPr algn="r" defTabSz="911225">
              <a:defRPr sz="1200"/>
            </a:lvl1pPr>
          </a:lstStyle>
          <a:p>
            <a:pPr>
              <a:defRPr/>
            </a:pPr>
            <a:fld id="{14CE6A96-77C3-4B56-B22F-5598C218532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CCFA954-8C9C-4712-A497-CF8BB2CBA98E}"/>
              </a:ext>
            </a:extLst>
          </p:cNvPr>
          <p:cNvSpPr>
            <a:spLocks noGrp="1" noChangeArrowheads="1"/>
          </p:cNvSpPr>
          <p:nvPr>
            <p:ph type="hdr" sz="quarter"/>
          </p:nvPr>
        </p:nvSpPr>
        <p:spPr bwMode="auto">
          <a:xfrm>
            <a:off x="0" y="0"/>
            <a:ext cx="2944813" cy="493713"/>
          </a:xfrm>
          <a:prstGeom prst="rect">
            <a:avLst/>
          </a:prstGeom>
          <a:noFill/>
          <a:ln>
            <a:noFill/>
          </a:ln>
          <a:effectLst/>
        </p:spPr>
        <p:txBody>
          <a:bodyPr vert="horz" wrap="square" lIns="91104" tIns="45553" rIns="91104" bIns="45553" numCol="1" anchor="t" anchorCtr="0" compatLnSpc="1">
            <a:prstTxWarp prst="textNoShape">
              <a:avLst/>
            </a:prstTxWarp>
          </a:bodyPr>
          <a:lstStyle>
            <a:lvl1pPr defTabSz="911225">
              <a:defRPr sz="1200">
                <a:latin typeface="Arial" charset="0"/>
              </a:defRPr>
            </a:lvl1pPr>
          </a:lstStyle>
          <a:p>
            <a:pPr>
              <a:defRPr/>
            </a:pPr>
            <a:endParaRPr lang="en-US" altLang="en-US"/>
          </a:p>
        </p:txBody>
      </p:sp>
      <p:sp>
        <p:nvSpPr>
          <p:cNvPr id="1027" name="Rectangle 3">
            <a:extLst>
              <a:ext uri="{FF2B5EF4-FFF2-40B4-BE49-F238E27FC236}">
                <a16:creationId xmlns:a16="http://schemas.microsoft.com/office/drawing/2014/main" id="{CB904CC3-9CD9-40EF-9DB8-134C00406F9B}"/>
              </a:ext>
            </a:extLst>
          </p:cNvPr>
          <p:cNvSpPr>
            <a:spLocks noGrp="1" noChangeArrowheads="1"/>
          </p:cNvSpPr>
          <p:nvPr>
            <p:ph type="dt" idx="1"/>
          </p:nvPr>
        </p:nvSpPr>
        <p:spPr bwMode="auto">
          <a:xfrm>
            <a:off x="3852863" y="0"/>
            <a:ext cx="2944812" cy="493713"/>
          </a:xfrm>
          <a:prstGeom prst="rect">
            <a:avLst/>
          </a:prstGeom>
          <a:noFill/>
          <a:ln>
            <a:noFill/>
          </a:ln>
          <a:effectLst/>
        </p:spPr>
        <p:txBody>
          <a:bodyPr vert="horz" wrap="square" lIns="91104" tIns="45553" rIns="91104" bIns="45553" numCol="1" anchor="t" anchorCtr="0" compatLnSpc="1">
            <a:prstTxWarp prst="textNoShape">
              <a:avLst/>
            </a:prstTxWarp>
          </a:bodyPr>
          <a:lstStyle>
            <a:lvl1pPr algn="r" defTabSz="911225">
              <a:defRPr sz="1200">
                <a:latin typeface="Arial" charset="0"/>
              </a:defRPr>
            </a:lvl1pPr>
          </a:lstStyle>
          <a:p>
            <a:pPr>
              <a:defRPr/>
            </a:pPr>
            <a:endParaRPr lang="en-US" altLang="en-US"/>
          </a:p>
        </p:txBody>
      </p:sp>
      <p:sp>
        <p:nvSpPr>
          <p:cNvPr id="7172" name="Rectangle 4">
            <a:extLst>
              <a:ext uri="{FF2B5EF4-FFF2-40B4-BE49-F238E27FC236}">
                <a16:creationId xmlns:a16="http://schemas.microsoft.com/office/drawing/2014/main" id="{FA3705D1-6E71-407C-85C0-132AC3F2E89A}"/>
              </a:ext>
            </a:extLst>
          </p:cNvPr>
          <p:cNvSpPr>
            <a:spLocks noGrp="1" noRot="1" noChangeAspect="1" noChangeArrowheads="1" noTextEdit="1"/>
          </p:cNvSpPr>
          <p:nvPr>
            <p:ph type="sldImg" idx="2"/>
          </p:nvPr>
        </p:nvSpPr>
        <p:spPr bwMode="auto">
          <a:xfrm>
            <a:off x="115888" y="741363"/>
            <a:ext cx="6564312"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a:extLst>
              <a:ext uri="{FF2B5EF4-FFF2-40B4-BE49-F238E27FC236}">
                <a16:creationId xmlns:a16="http://schemas.microsoft.com/office/drawing/2014/main" id="{21112A95-4FC9-4508-9F95-0438D3241896}"/>
              </a:ext>
            </a:extLst>
          </p:cNvPr>
          <p:cNvSpPr>
            <a:spLocks noGrp="1" noChangeArrowheads="1"/>
          </p:cNvSpPr>
          <p:nvPr>
            <p:ph type="body" sz="quarter" idx="3"/>
          </p:nvPr>
        </p:nvSpPr>
        <p:spPr bwMode="auto">
          <a:xfrm>
            <a:off x="906463" y="4689475"/>
            <a:ext cx="4984750" cy="4443413"/>
          </a:xfrm>
          <a:prstGeom prst="rect">
            <a:avLst/>
          </a:prstGeom>
          <a:noFill/>
          <a:ln>
            <a:noFill/>
          </a:ln>
          <a:effectLst/>
        </p:spPr>
        <p:txBody>
          <a:bodyPr vert="horz" wrap="square" lIns="91104" tIns="45553" rIns="91104" bIns="4555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30" name="Rectangle 6">
            <a:extLst>
              <a:ext uri="{FF2B5EF4-FFF2-40B4-BE49-F238E27FC236}">
                <a16:creationId xmlns:a16="http://schemas.microsoft.com/office/drawing/2014/main" id="{069CCCF7-CB7D-4042-96D7-BCDB53BB396E}"/>
              </a:ext>
            </a:extLst>
          </p:cNvPr>
          <p:cNvSpPr>
            <a:spLocks noGrp="1" noChangeArrowheads="1"/>
          </p:cNvSpPr>
          <p:nvPr>
            <p:ph type="ftr" sz="quarter" idx="4"/>
          </p:nvPr>
        </p:nvSpPr>
        <p:spPr bwMode="auto">
          <a:xfrm>
            <a:off x="0" y="9380538"/>
            <a:ext cx="2944813" cy="493712"/>
          </a:xfrm>
          <a:prstGeom prst="rect">
            <a:avLst/>
          </a:prstGeom>
          <a:noFill/>
          <a:ln>
            <a:noFill/>
          </a:ln>
          <a:effectLst/>
        </p:spPr>
        <p:txBody>
          <a:bodyPr vert="horz" wrap="square" lIns="91104" tIns="45553" rIns="91104" bIns="45553" numCol="1" anchor="b" anchorCtr="0" compatLnSpc="1">
            <a:prstTxWarp prst="textNoShape">
              <a:avLst/>
            </a:prstTxWarp>
          </a:bodyPr>
          <a:lstStyle>
            <a:lvl1pPr defTabSz="911225">
              <a:defRPr sz="1200">
                <a:latin typeface="Arial" charset="0"/>
              </a:defRPr>
            </a:lvl1pPr>
          </a:lstStyle>
          <a:p>
            <a:pPr>
              <a:defRPr/>
            </a:pPr>
            <a:endParaRPr lang="en-US" altLang="en-US"/>
          </a:p>
        </p:txBody>
      </p:sp>
      <p:sp>
        <p:nvSpPr>
          <p:cNvPr id="1031" name="Rectangle 7">
            <a:extLst>
              <a:ext uri="{FF2B5EF4-FFF2-40B4-BE49-F238E27FC236}">
                <a16:creationId xmlns:a16="http://schemas.microsoft.com/office/drawing/2014/main" id="{499B561C-BDA1-462D-A395-9252A6248634}"/>
              </a:ext>
            </a:extLst>
          </p:cNvPr>
          <p:cNvSpPr>
            <a:spLocks noGrp="1" noChangeArrowheads="1"/>
          </p:cNvSpPr>
          <p:nvPr>
            <p:ph type="sldNum" sz="quarter" idx="5"/>
          </p:nvPr>
        </p:nvSpPr>
        <p:spPr bwMode="auto">
          <a:xfrm>
            <a:off x="3852863" y="9380538"/>
            <a:ext cx="2944812" cy="493712"/>
          </a:xfrm>
          <a:prstGeom prst="rect">
            <a:avLst/>
          </a:prstGeom>
          <a:noFill/>
          <a:ln>
            <a:noFill/>
          </a:ln>
          <a:effectLst/>
        </p:spPr>
        <p:txBody>
          <a:bodyPr vert="horz" wrap="square" lIns="91104" tIns="45553" rIns="91104" bIns="45553" numCol="1" anchor="b" anchorCtr="0" compatLnSpc="1">
            <a:prstTxWarp prst="textNoShape">
              <a:avLst/>
            </a:prstTxWarp>
          </a:bodyPr>
          <a:lstStyle>
            <a:lvl1pPr algn="r" defTabSz="911225">
              <a:defRPr sz="1200"/>
            </a:lvl1pPr>
          </a:lstStyle>
          <a:p>
            <a:pPr>
              <a:defRPr/>
            </a:pPr>
            <a:fld id="{77CCD197-D4E9-4945-A2C8-1726EDD2278C}" type="slidenum">
              <a:rPr lang="en-US" altLang="en-US"/>
              <a:pPr>
                <a:defRPr/>
              </a:pPr>
              <a:t>‹#›</a:t>
            </a:fld>
            <a:endParaRPr lang="en-US" altLang="en-US"/>
          </a:p>
        </p:txBody>
      </p:sp>
    </p:spTree>
    <p:extLst>
      <p:ext uri="{BB962C8B-B14F-4D97-AF65-F5344CB8AC3E}">
        <p14:creationId xmlns:p14="http://schemas.microsoft.com/office/powerpoint/2010/main" val="3089734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Times New Roman" pitchFamily="18" charset="0"/>
        <a:ea typeface="+mn-ea"/>
        <a:cs typeface="+mn-cs"/>
      </a:defRPr>
    </a:lvl1pPr>
    <a:lvl2pPr marL="563563" algn="l" rtl="0" eaLnBrk="0" fontAlgn="base" hangingPunct="0">
      <a:spcBef>
        <a:spcPct val="30000"/>
      </a:spcBef>
      <a:spcAft>
        <a:spcPct val="0"/>
      </a:spcAft>
      <a:defRPr sz="1500" kern="1200">
        <a:solidFill>
          <a:schemeClr val="tx1"/>
        </a:solidFill>
        <a:latin typeface="Times New Roman" pitchFamily="18" charset="0"/>
        <a:ea typeface="+mn-ea"/>
        <a:cs typeface="+mn-cs"/>
      </a:defRPr>
    </a:lvl2pPr>
    <a:lvl3pPr marL="1128713" algn="l" rtl="0" eaLnBrk="0" fontAlgn="base" hangingPunct="0">
      <a:spcBef>
        <a:spcPct val="30000"/>
      </a:spcBef>
      <a:spcAft>
        <a:spcPct val="0"/>
      </a:spcAft>
      <a:defRPr sz="1500" kern="1200">
        <a:solidFill>
          <a:schemeClr val="tx1"/>
        </a:solidFill>
        <a:latin typeface="Times New Roman" pitchFamily="18" charset="0"/>
        <a:ea typeface="+mn-ea"/>
        <a:cs typeface="+mn-cs"/>
      </a:defRPr>
    </a:lvl3pPr>
    <a:lvl4pPr marL="1693863" algn="l" rtl="0" eaLnBrk="0" fontAlgn="base" hangingPunct="0">
      <a:spcBef>
        <a:spcPct val="30000"/>
      </a:spcBef>
      <a:spcAft>
        <a:spcPct val="0"/>
      </a:spcAft>
      <a:defRPr sz="1500" kern="1200">
        <a:solidFill>
          <a:schemeClr val="tx1"/>
        </a:solidFill>
        <a:latin typeface="Times New Roman" pitchFamily="18" charset="0"/>
        <a:ea typeface="+mn-ea"/>
        <a:cs typeface="+mn-cs"/>
      </a:defRPr>
    </a:lvl4pPr>
    <a:lvl5pPr marL="2259013" algn="l" rtl="0" eaLnBrk="0" fontAlgn="base" hangingPunct="0">
      <a:spcBef>
        <a:spcPct val="30000"/>
      </a:spcBef>
      <a:spcAft>
        <a:spcPct val="0"/>
      </a:spcAft>
      <a:defRPr sz="1500" kern="1200">
        <a:solidFill>
          <a:schemeClr val="tx1"/>
        </a:solidFill>
        <a:latin typeface="Times New Roman" pitchFamily="18" charset="0"/>
        <a:ea typeface="+mn-ea"/>
        <a:cs typeface="+mn-cs"/>
      </a:defRPr>
    </a:lvl5pPr>
    <a:lvl6pPr marL="2825725" algn="l" defTabSz="1130290" rtl="0" eaLnBrk="1" latinLnBrk="0" hangingPunct="1">
      <a:defRPr sz="1500" kern="1200">
        <a:solidFill>
          <a:schemeClr val="tx1"/>
        </a:solidFill>
        <a:latin typeface="+mn-lt"/>
        <a:ea typeface="+mn-ea"/>
        <a:cs typeface="+mn-cs"/>
      </a:defRPr>
    </a:lvl6pPr>
    <a:lvl7pPr marL="3390870" algn="l" defTabSz="1130290" rtl="0" eaLnBrk="1" latinLnBrk="0" hangingPunct="1">
      <a:defRPr sz="1500" kern="1200">
        <a:solidFill>
          <a:schemeClr val="tx1"/>
        </a:solidFill>
        <a:latin typeface="+mn-lt"/>
        <a:ea typeface="+mn-ea"/>
        <a:cs typeface="+mn-cs"/>
      </a:defRPr>
    </a:lvl7pPr>
    <a:lvl8pPr marL="3956014" algn="l" defTabSz="1130290" rtl="0" eaLnBrk="1" latinLnBrk="0" hangingPunct="1">
      <a:defRPr sz="1500" kern="1200">
        <a:solidFill>
          <a:schemeClr val="tx1"/>
        </a:solidFill>
        <a:latin typeface="+mn-lt"/>
        <a:ea typeface="+mn-ea"/>
        <a:cs typeface="+mn-cs"/>
      </a:defRPr>
    </a:lvl8pPr>
    <a:lvl9pPr marL="4521159" algn="l" defTabSz="113029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6FBF224-2F31-404C-AD8C-29C871321B9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1225">
              <a:defRPr sz="2000">
                <a:solidFill>
                  <a:schemeClr val="tx1"/>
                </a:solidFill>
                <a:latin typeface="Arial" panose="020B0604020202020204" pitchFamily="34" charset="0"/>
              </a:defRPr>
            </a:lvl1pPr>
            <a:lvl2pPr marL="742950" indent="-285750" defTabSz="911225">
              <a:defRPr sz="2000">
                <a:solidFill>
                  <a:schemeClr val="tx1"/>
                </a:solidFill>
                <a:latin typeface="Arial" panose="020B0604020202020204" pitchFamily="34" charset="0"/>
              </a:defRPr>
            </a:lvl2pPr>
            <a:lvl3pPr marL="1143000" indent="-228600" defTabSz="911225">
              <a:defRPr sz="2000">
                <a:solidFill>
                  <a:schemeClr val="tx1"/>
                </a:solidFill>
                <a:latin typeface="Arial" panose="020B0604020202020204" pitchFamily="34" charset="0"/>
              </a:defRPr>
            </a:lvl3pPr>
            <a:lvl4pPr marL="1600200" indent="-228600" defTabSz="911225">
              <a:defRPr sz="2000">
                <a:solidFill>
                  <a:schemeClr val="tx1"/>
                </a:solidFill>
                <a:latin typeface="Arial" panose="020B0604020202020204" pitchFamily="34" charset="0"/>
              </a:defRPr>
            </a:lvl4pPr>
            <a:lvl5pPr marL="2057400" indent="-228600" defTabSz="911225">
              <a:defRPr sz="20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000">
                <a:solidFill>
                  <a:schemeClr val="tx1"/>
                </a:solidFill>
                <a:latin typeface="Arial" panose="020B0604020202020204" pitchFamily="34" charset="0"/>
              </a:defRPr>
            </a:lvl9pPr>
          </a:lstStyle>
          <a:p>
            <a:fld id="{501C8B2F-7B74-4F2B-AB6C-FA964F1EC2E9}" type="slidenum">
              <a:rPr lang="en-US" altLang="en-US" sz="1200" smtClean="0"/>
              <a:pPr/>
              <a:t>1</a:t>
            </a:fld>
            <a:endParaRPr lang="en-US" altLang="en-US" sz="1200"/>
          </a:p>
        </p:txBody>
      </p:sp>
      <p:sp>
        <p:nvSpPr>
          <p:cNvPr id="10243" name="Rectangle 2">
            <a:extLst>
              <a:ext uri="{FF2B5EF4-FFF2-40B4-BE49-F238E27FC236}">
                <a16:creationId xmlns:a16="http://schemas.microsoft.com/office/drawing/2014/main" id="{853649D2-E3AA-4DD3-8206-97D5A7822F6E}"/>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5E85B778-E0AE-4DC6-B51B-52F349C4C9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9CA4097-ADC3-4137-91C3-4472AA0D71AD}"/>
              </a:ext>
            </a:extLst>
          </p:cNvPr>
          <p:cNvSpPr>
            <a:spLocks noGrp="1" noRot="1" noChangeAspect="1" noChangeArrowheads="1" noTextEdit="1"/>
          </p:cNvSpPr>
          <p:nvPr>
            <p:ph type="sldImg"/>
          </p:nvPr>
        </p:nvSpPr>
        <p:spPr>
          <a:xfrm>
            <a:off x="466725" y="720725"/>
            <a:ext cx="6381750" cy="3598863"/>
          </a:xfrm>
          <a:ln/>
        </p:spPr>
      </p:sp>
      <p:sp>
        <p:nvSpPr>
          <p:cNvPr id="18435" name="Notes Placeholder 2">
            <a:extLst>
              <a:ext uri="{FF2B5EF4-FFF2-40B4-BE49-F238E27FC236}">
                <a16:creationId xmlns:a16="http://schemas.microsoft.com/office/drawing/2014/main" id="{B912BEC0-53C5-4945-8991-3849166F4EE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13AA239E-8B09-4955-93E8-475DA5650F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000">
                <a:solidFill>
                  <a:schemeClr val="tx1"/>
                </a:solidFill>
                <a:latin typeface="Arial" panose="020B0604020202020204" pitchFamily="34" charset="0"/>
              </a:defRPr>
            </a:lvl1pPr>
            <a:lvl2pPr defTabSz="911225">
              <a:defRPr sz="2000">
                <a:solidFill>
                  <a:schemeClr val="tx1"/>
                </a:solidFill>
                <a:latin typeface="Arial" panose="020B0604020202020204" pitchFamily="34" charset="0"/>
              </a:defRPr>
            </a:lvl2pPr>
            <a:lvl3pPr defTabSz="911225">
              <a:defRPr sz="2000">
                <a:solidFill>
                  <a:schemeClr val="tx1"/>
                </a:solidFill>
                <a:latin typeface="Arial" panose="020B0604020202020204" pitchFamily="34" charset="0"/>
              </a:defRPr>
            </a:lvl3pPr>
            <a:lvl4pPr defTabSz="911225">
              <a:defRPr sz="2000">
                <a:solidFill>
                  <a:schemeClr val="tx1"/>
                </a:solidFill>
                <a:latin typeface="Arial" panose="020B0604020202020204" pitchFamily="34" charset="0"/>
              </a:defRPr>
            </a:lvl4pPr>
            <a:lvl5pPr defTabSz="911225">
              <a:defRPr sz="2000">
                <a:solidFill>
                  <a:schemeClr val="tx1"/>
                </a:solidFill>
                <a:latin typeface="Arial" panose="020B0604020202020204" pitchFamily="34" charset="0"/>
              </a:defRPr>
            </a:lvl5pPr>
            <a:lvl6pPr marL="2716213" indent="-430213" defTabSz="911225" eaLnBrk="0" fontAlgn="base" hangingPunct="0">
              <a:spcBef>
                <a:spcPct val="0"/>
              </a:spcBef>
              <a:spcAft>
                <a:spcPct val="0"/>
              </a:spcAft>
              <a:defRPr sz="2000">
                <a:solidFill>
                  <a:schemeClr val="tx1"/>
                </a:solidFill>
                <a:latin typeface="Arial" panose="020B0604020202020204" pitchFamily="34" charset="0"/>
              </a:defRPr>
            </a:lvl6pPr>
            <a:lvl7pPr marL="3173413" indent="-430213" defTabSz="911225" eaLnBrk="0" fontAlgn="base" hangingPunct="0">
              <a:spcBef>
                <a:spcPct val="0"/>
              </a:spcBef>
              <a:spcAft>
                <a:spcPct val="0"/>
              </a:spcAft>
              <a:defRPr sz="2000">
                <a:solidFill>
                  <a:schemeClr val="tx1"/>
                </a:solidFill>
                <a:latin typeface="Arial" panose="020B0604020202020204" pitchFamily="34" charset="0"/>
              </a:defRPr>
            </a:lvl7pPr>
            <a:lvl8pPr marL="3630613" indent="-430213" defTabSz="911225" eaLnBrk="0" fontAlgn="base" hangingPunct="0">
              <a:spcBef>
                <a:spcPct val="0"/>
              </a:spcBef>
              <a:spcAft>
                <a:spcPct val="0"/>
              </a:spcAft>
              <a:defRPr sz="2000">
                <a:solidFill>
                  <a:schemeClr val="tx1"/>
                </a:solidFill>
                <a:latin typeface="Arial" panose="020B0604020202020204" pitchFamily="34" charset="0"/>
              </a:defRPr>
            </a:lvl8pPr>
            <a:lvl9pPr marL="4087813" indent="-430213" defTabSz="911225" eaLnBrk="0" fontAlgn="base" hangingPunct="0">
              <a:spcBef>
                <a:spcPct val="0"/>
              </a:spcBef>
              <a:spcAft>
                <a:spcPct val="0"/>
              </a:spcAft>
              <a:defRPr sz="2000">
                <a:solidFill>
                  <a:schemeClr val="tx1"/>
                </a:solidFill>
                <a:latin typeface="Arial" panose="020B0604020202020204" pitchFamily="34" charset="0"/>
              </a:defRPr>
            </a:lvl9pPr>
          </a:lstStyle>
          <a:p>
            <a:fld id="{C209761B-09E1-4BF0-9D5F-8F06E28B6EA9}" type="slidenum">
              <a:rPr lang="en-US" altLang="en-US" sz="1200" smtClean="0"/>
              <a:pPr/>
              <a:t>9</a:t>
            </a:fld>
            <a:endParaRPr lang="en-US" altLang="en-US" sz="1200"/>
          </a:p>
        </p:txBody>
      </p:sp>
      <p:sp>
        <p:nvSpPr>
          <p:cNvPr id="18437" name="Date Placeholder 4">
            <a:extLst>
              <a:ext uri="{FF2B5EF4-FFF2-40B4-BE49-F238E27FC236}">
                <a16:creationId xmlns:a16="http://schemas.microsoft.com/office/drawing/2014/main" id="{6F3E6B18-2FE6-4B00-8669-8719C8918657}"/>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000">
                <a:solidFill>
                  <a:schemeClr val="tx1"/>
                </a:solidFill>
                <a:latin typeface="Arial" panose="020B0604020202020204" pitchFamily="34" charset="0"/>
              </a:defRPr>
            </a:lvl1pPr>
            <a:lvl2pPr defTabSz="911225">
              <a:defRPr sz="2000">
                <a:solidFill>
                  <a:schemeClr val="tx1"/>
                </a:solidFill>
                <a:latin typeface="Arial" panose="020B0604020202020204" pitchFamily="34" charset="0"/>
              </a:defRPr>
            </a:lvl2pPr>
            <a:lvl3pPr defTabSz="911225">
              <a:defRPr sz="2000">
                <a:solidFill>
                  <a:schemeClr val="tx1"/>
                </a:solidFill>
                <a:latin typeface="Arial" panose="020B0604020202020204" pitchFamily="34" charset="0"/>
              </a:defRPr>
            </a:lvl3pPr>
            <a:lvl4pPr defTabSz="911225">
              <a:defRPr sz="2000">
                <a:solidFill>
                  <a:schemeClr val="tx1"/>
                </a:solidFill>
                <a:latin typeface="Arial" panose="020B0604020202020204" pitchFamily="34" charset="0"/>
              </a:defRPr>
            </a:lvl4pPr>
            <a:lvl5pPr defTabSz="911225">
              <a:defRPr sz="2000">
                <a:solidFill>
                  <a:schemeClr val="tx1"/>
                </a:solidFill>
                <a:latin typeface="Arial" panose="020B0604020202020204" pitchFamily="34" charset="0"/>
              </a:defRPr>
            </a:lvl5pPr>
            <a:lvl6pPr marL="2716213" indent="-430213" defTabSz="911225" eaLnBrk="0" fontAlgn="base" hangingPunct="0">
              <a:spcBef>
                <a:spcPct val="0"/>
              </a:spcBef>
              <a:spcAft>
                <a:spcPct val="0"/>
              </a:spcAft>
              <a:defRPr sz="2000">
                <a:solidFill>
                  <a:schemeClr val="tx1"/>
                </a:solidFill>
                <a:latin typeface="Arial" panose="020B0604020202020204" pitchFamily="34" charset="0"/>
              </a:defRPr>
            </a:lvl6pPr>
            <a:lvl7pPr marL="3173413" indent="-430213" defTabSz="911225" eaLnBrk="0" fontAlgn="base" hangingPunct="0">
              <a:spcBef>
                <a:spcPct val="0"/>
              </a:spcBef>
              <a:spcAft>
                <a:spcPct val="0"/>
              </a:spcAft>
              <a:defRPr sz="2000">
                <a:solidFill>
                  <a:schemeClr val="tx1"/>
                </a:solidFill>
                <a:latin typeface="Arial" panose="020B0604020202020204" pitchFamily="34" charset="0"/>
              </a:defRPr>
            </a:lvl7pPr>
            <a:lvl8pPr marL="3630613" indent="-430213" defTabSz="911225" eaLnBrk="0" fontAlgn="base" hangingPunct="0">
              <a:spcBef>
                <a:spcPct val="0"/>
              </a:spcBef>
              <a:spcAft>
                <a:spcPct val="0"/>
              </a:spcAft>
              <a:defRPr sz="2000">
                <a:solidFill>
                  <a:schemeClr val="tx1"/>
                </a:solidFill>
                <a:latin typeface="Arial" panose="020B0604020202020204" pitchFamily="34" charset="0"/>
              </a:defRPr>
            </a:lvl8pPr>
            <a:lvl9pPr marL="4087813" indent="-430213" defTabSz="911225"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4B6FBA17-C2CF-475C-88D6-BB7B3AA77F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1225">
              <a:defRPr sz="2000">
                <a:solidFill>
                  <a:schemeClr val="tx1"/>
                </a:solidFill>
                <a:latin typeface="Arial" panose="020B0604020202020204" pitchFamily="34" charset="0"/>
              </a:defRPr>
            </a:lvl1pPr>
            <a:lvl2pPr marL="742950" indent="-285750" defTabSz="911225">
              <a:defRPr sz="2000">
                <a:solidFill>
                  <a:schemeClr val="tx1"/>
                </a:solidFill>
                <a:latin typeface="Arial" panose="020B0604020202020204" pitchFamily="34" charset="0"/>
              </a:defRPr>
            </a:lvl2pPr>
            <a:lvl3pPr marL="1143000" indent="-228600" defTabSz="911225">
              <a:defRPr sz="2000">
                <a:solidFill>
                  <a:schemeClr val="tx1"/>
                </a:solidFill>
                <a:latin typeface="Arial" panose="020B0604020202020204" pitchFamily="34" charset="0"/>
              </a:defRPr>
            </a:lvl3pPr>
            <a:lvl4pPr marL="1600200" indent="-228600" defTabSz="911225">
              <a:defRPr sz="2000">
                <a:solidFill>
                  <a:schemeClr val="tx1"/>
                </a:solidFill>
                <a:latin typeface="Arial" panose="020B0604020202020204" pitchFamily="34" charset="0"/>
              </a:defRPr>
            </a:lvl4pPr>
            <a:lvl5pPr marL="2057400" indent="-228600" defTabSz="911225">
              <a:defRPr sz="20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000">
                <a:solidFill>
                  <a:schemeClr val="tx1"/>
                </a:solidFill>
                <a:latin typeface="Arial" panose="020B0604020202020204" pitchFamily="34" charset="0"/>
              </a:defRPr>
            </a:lvl9pPr>
          </a:lstStyle>
          <a:p>
            <a:fld id="{E2F2D3F2-B4F4-4F1F-A866-B4521F43A568}" type="slidenum">
              <a:rPr lang="en-US" altLang="en-US" sz="1200" smtClean="0"/>
              <a:pPr/>
              <a:t>35</a:t>
            </a:fld>
            <a:endParaRPr lang="en-US" altLang="en-US" sz="1200"/>
          </a:p>
        </p:txBody>
      </p:sp>
      <p:sp>
        <p:nvSpPr>
          <p:cNvPr id="45059" name="Rectangle 2">
            <a:extLst>
              <a:ext uri="{FF2B5EF4-FFF2-40B4-BE49-F238E27FC236}">
                <a16:creationId xmlns:a16="http://schemas.microsoft.com/office/drawing/2014/main" id="{C95D2FA5-C9ED-4F8E-84FE-E35E39FAD6A9}"/>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305AC7A7-44F0-4CC8-B79A-49837C17B1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9D127D3-58AD-4933-BBF9-D16648DA86F5}"/>
              </a:ext>
            </a:extLst>
          </p:cNvPr>
          <p:cNvSpPr>
            <a:spLocks noGrp="1" noRot="1" noChangeAspect="1" noChangeArrowheads="1" noTextEdit="1"/>
          </p:cNvSpPr>
          <p:nvPr>
            <p:ph type="sldImg"/>
          </p:nvPr>
        </p:nvSpPr>
        <p:spPr>
          <a:xfrm>
            <a:off x="119063" y="741363"/>
            <a:ext cx="6559550" cy="3700462"/>
          </a:xfrm>
          <a:ln/>
        </p:spPr>
      </p:sp>
      <p:sp>
        <p:nvSpPr>
          <p:cNvPr id="48131" name="Notes Placeholder 2">
            <a:extLst>
              <a:ext uri="{FF2B5EF4-FFF2-40B4-BE49-F238E27FC236}">
                <a16:creationId xmlns:a16="http://schemas.microsoft.com/office/drawing/2014/main" id="{622D93DF-0AF8-4097-8104-354D71C1533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MY" altLang="en-US"/>
          </a:p>
        </p:txBody>
      </p:sp>
      <p:sp>
        <p:nvSpPr>
          <p:cNvPr id="48132" name="Slide Number Placeholder 3">
            <a:extLst>
              <a:ext uri="{FF2B5EF4-FFF2-40B4-BE49-F238E27FC236}">
                <a16:creationId xmlns:a16="http://schemas.microsoft.com/office/drawing/2014/main" id="{AD9014F4-AA54-4796-BE16-907C155A3BE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1225">
              <a:defRPr sz="2000">
                <a:solidFill>
                  <a:schemeClr val="tx1"/>
                </a:solidFill>
                <a:latin typeface="Arial" panose="020B0604020202020204" pitchFamily="34" charset="0"/>
              </a:defRPr>
            </a:lvl1pPr>
            <a:lvl2pPr marL="742950" indent="-285750" defTabSz="911225">
              <a:defRPr sz="2000">
                <a:solidFill>
                  <a:schemeClr val="tx1"/>
                </a:solidFill>
                <a:latin typeface="Arial" panose="020B0604020202020204" pitchFamily="34" charset="0"/>
              </a:defRPr>
            </a:lvl2pPr>
            <a:lvl3pPr marL="1143000" indent="-228600" defTabSz="911225">
              <a:defRPr sz="2000">
                <a:solidFill>
                  <a:schemeClr val="tx1"/>
                </a:solidFill>
                <a:latin typeface="Arial" panose="020B0604020202020204" pitchFamily="34" charset="0"/>
              </a:defRPr>
            </a:lvl3pPr>
            <a:lvl4pPr marL="1600200" indent="-228600" defTabSz="911225">
              <a:defRPr sz="2000">
                <a:solidFill>
                  <a:schemeClr val="tx1"/>
                </a:solidFill>
                <a:latin typeface="Arial" panose="020B0604020202020204" pitchFamily="34" charset="0"/>
              </a:defRPr>
            </a:lvl4pPr>
            <a:lvl5pPr marL="2057400" indent="-228600" defTabSz="911225">
              <a:defRPr sz="20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000">
                <a:solidFill>
                  <a:schemeClr val="tx1"/>
                </a:solidFill>
                <a:latin typeface="Arial" panose="020B0604020202020204" pitchFamily="34" charset="0"/>
              </a:defRPr>
            </a:lvl9pPr>
          </a:lstStyle>
          <a:p>
            <a:fld id="{5EBCDA66-4707-4C88-BA10-4C2A3C61B378}" type="slidenum">
              <a:rPr lang="en-US" altLang="en-US" sz="1200" smtClean="0"/>
              <a:pPr/>
              <a:t>36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9">
            <a:extLst>
              <a:ext uri="{FF2B5EF4-FFF2-40B4-BE49-F238E27FC236}">
                <a16:creationId xmlns:a16="http://schemas.microsoft.com/office/drawing/2014/main" id="{08F5A0AF-5B06-45D8-94E9-62162647D680}"/>
              </a:ext>
            </a:extLst>
          </p:cNvPr>
          <p:cNvGrpSpPr>
            <a:grpSpLocks/>
          </p:cNvGrpSpPr>
          <p:nvPr/>
        </p:nvGrpSpPr>
        <p:grpSpPr bwMode="auto">
          <a:xfrm>
            <a:off x="0" y="-9525"/>
            <a:ext cx="12161838" cy="6867525"/>
            <a:chOff x="0" y="-8467"/>
            <a:chExt cx="12192000" cy="6866467"/>
          </a:xfrm>
        </p:grpSpPr>
        <p:cxnSp>
          <p:nvCxnSpPr>
            <p:cNvPr id="5" name="Straight Connector 4">
              <a:extLst>
                <a:ext uri="{FF2B5EF4-FFF2-40B4-BE49-F238E27FC236}">
                  <a16:creationId xmlns:a16="http://schemas.microsoft.com/office/drawing/2014/main" id="{117E5C65-F525-4446-B53A-D9DCA6D4E892}"/>
                </a:ext>
              </a:extLst>
            </p:cNvPr>
            <p:cNvCxnSpPr/>
            <p:nvPr/>
          </p:nvCxnSpPr>
          <p:spPr>
            <a:xfrm>
              <a:off x="9371973" y="1057"/>
              <a:ext cx="1219041" cy="6856943"/>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282184B-C48C-4F97-8176-242A1EA95C63}"/>
                </a:ext>
              </a:extLst>
            </p:cNvPr>
            <p:cNvCxnSpPr/>
            <p:nvPr/>
          </p:nvCxnSpPr>
          <p:spPr>
            <a:xfrm flipH="1">
              <a:off x="7425645" y="3680315"/>
              <a:ext cx="4763172" cy="3177685"/>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782C3289-D2D6-44A4-9AC1-949FCBA7EBA0}"/>
                </a:ext>
              </a:extLst>
            </p:cNvPr>
            <p:cNvSpPr/>
            <p:nvPr/>
          </p:nvSpPr>
          <p:spPr>
            <a:xfrm>
              <a:off x="9181001" y="-8467"/>
              <a:ext cx="3007816"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2A9445E5-D2E3-485F-B25F-EDD503950339}"/>
                </a:ext>
              </a:extLst>
            </p:cNvPr>
            <p:cNvSpPr/>
            <p:nvPr/>
          </p:nvSpPr>
          <p:spPr>
            <a:xfrm>
              <a:off x="9604323" y="-8467"/>
              <a:ext cx="2587677"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id="{99A1087E-826E-4DF2-8061-0B33F86778E9}"/>
                </a:ext>
              </a:extLst>
            </p:cNvPr>
            <p:cNvSpPr/>
            <p:nvPr/>
          </p:nvSpPr>
          <p:spPr>
            <a:xfrm>
              <a:off x="8932737" y="3048587"/>
              <a:ext cx="3259263" cy="3809413"/>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D5872040-7294-4925-8140-117E35372B97}"/>
                </a:ext>
              </a:extLst>
            </p:cNvPr>
            <p:cNvSpPr/>
            <p:nvPr/>
          </p:nvSpPr>
          <p:spPr>
            <a:xfrm>
              <a:off x="9333779" y="-8467"/>
              <a:ext cx="2855038"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94D70430-4568-4A4D-868C-C2B7FA45FCC9}"/>
                </a:ext>
              </a:extLst>
            </p:cNvPr>
            <p:cNvSpPr/>
            <p:nvPr/>
          </p:nvSpPr>
          <p:spPr>
            <a:xfrm>
              <a:off x="10898161" y="-8467"/>
              <a:ext cx="1290656"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C0004B3C-89E2-42A2-BEA8-E61342B102FA}"/>
                </a:ext>
              </a:extLst>
            </p:cNvPr>
            <p:cNvSpPr/>
            <p:nvPr/>
          </p:nvSpPr>
          <p:spPr>
            <a:xfrm>
              <a:off x="10939539" y="-8467"/>
              <a:ext cx="124927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A2031CC-A46E-42C0-B553-2A4A8CC577AE}"/>
                </a:ext>
              </a:extLst>
            </p:cNvPr>
            <p:cNvSpPr/>
            <p:nvPr/>
          </p:nvSpPr>
          <p:spPr>
            <a:xfrm>
              <a:off x="10371396" y="3589842"/>
              <a:ext cx="1817421" cy="3268158"/>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D96EDA8B-9763-47AB-98C0-090972C5FDE2}"/>
                </a:ext>
              </a:extLst>
            </p:cNvPr>
            <p:cNvSpPr/>
            <p:nvPr/>
          </p:nvSpPr>
          <p:spPr>
            <a:xfrm rot="10800000">
              <a:off x="0" y="1057"/>
              <a:ext cx="843462" cy="56649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5" name="Picture 40">
            <a:extLst>
              <a:ext uri="{FF2B5EF4-FFF2-40B4-BE49-F238E27FC236}">
                <a16:creationId xmlns:a16="http://schemas.microsoft.com/office/drawing/2014/main" id="{9A84BC42-CB06-4654-A592-61D9F08506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275" y="6040438"/>
            <a:ext cx="2049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03337" y="2404536"/>
            <a:ext cx="7747722" cy="1646302"/>
          </a:xfrm>
        </p:spPr>
        <p:txBody>
          <a:bodyPr anchor="b">
            <a:noAutofit/>
          </a:bodyPr>
          <a:lstStyle>
            <a:lvl1pPr algn="r">
              <a:defRPr sz="67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3337" y="4050836"/>
            <a:ext cx="7747722" cy="1096899"/>
          </a:xfrm>
        </p:spPr>
        <p:txBody>
          <a:bodyPr/>
          <a:lstStyle>
            <a:lvl1pPr marL="0" indent="0" algn="r">
              <a:buNone/>
              <a:defRPr>
                <a:solidFill>
                  <a:schemeClr val="tx1">
                    <a:lumMod val="50000"/>
                    <a:lumOff val="50000"/>
                  </a:schemeClr>
                </a:solidFill>
              </a:defRPr>
            </a:lvl1pPr>
            <a:lvl2pPr marL="565145" indent="0" algn="ctr">
              <a:buNone/>
              <a:defRPr>
                <a:solidFill>
                  <a:schemeClr val="tx1">
                    <a:tint val="75000"/>
                  </a:schemeClr>
                </a:solidFill>
              </a:defRPr>
            </a:lvl2pPr>
            <a:lvl3pPr marL="1130290" indent="0" algn="ctr">
              <a:buNone/>
              <a:defRPr>
                <a:solidFill>
                  <a:schemeClr val="tx1">
                    <a:tint val="75000"/>
                  </a:schemeClr>
                </a:solidFill>
              </a:defRPr>
            </a:lvl3pPr>
            <a:lvl4pPr marL="1695435" indent="0" algn="ctr">
              <a:buNone/>
              <a:defRPr>
                <a:solidFill>
                  <a:schemeClr val="tx1">
                    <a:tint val="75000"/>
                  </a:schemeClr>
                </a:solidFill>
              </a:defRPr>
            </a:lvl4pPr>
            <a:lvl5pPr marL="2260580" indent="0" algn="ctr">
              <a:buNone/>
              <a:defRPr>
                <a:solidFill>
                  <a:schemeClr val="tx1">
                    <a:tint val="75000"/>
                  </a:schemeClr>
                </a:solidFill>
              </a:defRPr>
            </a:lvl5pPr>
            <a:lvl6pPr marL="2825725" indent="0" algn="ctr">
              <a:buNone/>
              <a:defRPr>
                <a:solidFill>
                  <a:schemeClr val="tx1">
                    <a:tint val="75000"/>
                  </a:schemeClr>
                </a:solidFill>
              </a:defRPr>
            </a:lvl6pPr>
            <a:lvl7pPr marL="3390870" indent="0" algn="ctr">
              <a:buNone/>
              <a:defRPr>
                <a:solidFill>
                  <a:schemeClr val="tx1">
                    <a:tint val="75000"/>
                  </a:schemeClr>
                </a:solidFill>
              </a:defRPr>
            </a:lvl7pPr>
            <a:lvl8pPr marL="3956014" indent="0" algn="ctr">
              <a:buNone/>
              <a:defRPr>
                <a:solidFill>
                  <a:schemeClr val="tx1">
                    <a:tint val="75000"/>
                  </a:schemeClr>
                </a:solidFill>
              </a:defRPr>
            </a:lvl8pPr>
            <a:lvl9pPr marL="4521159" indent="0" algn="ctr">
              <a:buNone/>
              <a:defRPr>
                <a:solidFill>
                  <a:schemeClr val="tx1">
                    <a:tint val="75000"/>
                  </a:schemeClr>
                </a:solidFill>
              </a:defRPr>
            </a:lvl9pPr>
          </a:lstStyle>
          <a:p>
            <a:r>
              <a:rPr lang="en-US"/>
              <a:t>Click to edit Master subtitle style</a:t>
            </a:r>
          </a:p>
        </p:txBody>
      </p:sp>
      <p:sp>
        <p:nvSpPr>
          <p:cNvPr id="16" name="Date Placeholder 3">
            <a:extLst>
              <a:ext uri="{FF2B5EF4-FFF2-40B4-BE49-F238E27FC236}">
                <a16:creationId xmlns:a16="http://schemas.microsoft.com/office/drawing/2014/main" id="{FF01A0D2-41FA-4C2D-AC53-BFBD82BC4A91}"/>
              </a:ext>
            </a:extLst>
          </p:cNvPr>
          <p:cNvSpPr>
            <a:spLocks noGrp="1"/>
          </p:cNvSpPr>
          <p:nvPr>
            <p:ph type="dt" sz="half" idx="10"/>
          </p:nvPr>
        </p:nvSpPr>
        <p:spPr/>
        <p:txBody>
          <a:bodyPr/>
          <a:lstStyle>
            <a:lvl1pPr>
              <a:defRPr/>
            </a:lvl1pPr>
          </a:lstStyle>
          <a:p>
            <a:pPr>
              <a:defRPr/>
            </a:pPr>
            <a:fld id="{42963B79-A58E-4C3E-A32C-6E9C840C13F2}" type="datetime1">
              <a:rPr lang="en-US" altLang="en-US"/>
              <a:pPr>
                <a:defRPr/>
              </a:pPr>
              <a:t>7/26/2022</a:t>
            </a:fld>
            <a:endParaRPr lang="en-US" altLang="en-US"/>
          </a:p>
        </p:txBody>
      </p:sp>
      <p:sp>
        <p:nvSpPr>
          <p:cNvPr id="17" name="Footer Placeholder 4">
            <a:extLst>
              <a:ext uri="{FF2B5EF4-FFF2-40B4-BE49-F238E27FC236}">
                <a16:creationId xmlns:a16="http://schemas.microsoft.com/office/drawing/2014/main" id="{087EDBE8-AF75-4FA7-B18B-1C39CF90CE22}"/>
              </a:ext>
            </a:extLst>
          </p:cNvPr>
          <p:cNvSpPr>
            <a:spLocks noGrp="1"/>
          </p:cNvSpPr>
          <p:nvPr>
            <p:ph type="ftr" sz="quarter" idx="11"/>
          </p:nvPr>
        </p:nvSpPr>
        <p:spPr/>
        <p:txBody>
          <a:bodyPr/>
          <a:lstStyle>
            <a:lvl1pPr>
              <a:defRPr/>
            </a:lvl1pPr>
          </a:lstStyle>
          <a:p>
            <a:pPr>
              <a:defRPr/>
            </a:pPr>
            <a:endParaRPr lang="en-US" altLang="en-US"/>
          </a:p>
        </p:txBody>
      </p:sp>
      <p:sp>
        <p:nvSpPr>
          <p:cNvPr id="18" name="Slide Number Placeholder 5">
            <a:extLst>
              <a:ext uri="{FF2B5EF4-FFF2-40B4-BE49-F238E27FC236}">
                <a16:creationId xmlns:a16="http://schemas.microsoft.com/office/drawing/2014/main" id="{41AC974C-0361-4E3B-AF6B-E3B18DAF0A9F}"/>
              </a:ext>
            </a:extLst>
          </p:cNvPr>
          <p:cNvSpPr>
            <a:spLocks noGrp="1"/>
          </p:cNvSpPr>
          <p:nvPr>
            <p:ph type="sldNum" sz="quarter" idx="12"/>
          </p:nvPr>
        </p:nvSpPr>
        <p:spPr/>
        <p:txBody>
          <a:bodyPr/>
          <a:lstStyle>
            <a:lvl1pPr>
              <a:defRPr/>
            </a:lvl1pPr>
          </a:lstStyle>
          <a:p>
            <a:pPr>
              <a:defRPr/>
            </a:pPr>
            <a:fld id="{BD4495D1-AF25-4C7B-80B0-1C53D353DF8A}" type="slidenum">
              <a:rPr lang="en-US" altLang="en-US"/>
              <a:pPr>
                <a:defRPr/>
              </a:pPr>
              <a:t>‹#›</a:t>
            </a:fld>
            <a:endParaRPr lang="en-US" altLang="en-US"/>
          </a:p>
        </p:txBody>
      </p:sp>
    </p:spTree>
    <p:extLst>
      <p:ext uri="{BB962C8B-B14F-4D97-AF65-F5344CB8AC3E}">
        <p14:creationId xmlns:p14="http://schemas.microsoft.com/office/powerpoint/2010/main" val="343461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5658" y="4800602"/>
            <a:ext cx="8575400" cy="566738"/>
          </a:xfrm>
        </p:spPr>
        <p:txBody>
          <a:bodyPr anchor="b">
            <a:normAutofit/>
          </a:bodyPr>
          <a:lstStyle>
            <a:lvl1pPr algn="l">
              <a:defRPr sz="3000" b="0"/>
            </a:lvl1pPr>
          </a:lstStyle>
          <a:p>
            <a:r>
              <a:rPr lang="en-US"/>
              <a:t>Click to edit Master title style</a:t>
            </a:r>
          </a:p>
        </p:txBody>
      </p:sp>
      <p:sp>
        <p:nvSpPr>
          <p:cNvPr id="3" name="Picture Placeholder 2"/>
          <p:cNvSpPr>
            <a:spLocks noGrp="1" noChangeAspect="1"/>
          </p:cNvSpPr>
          <p:nvPr>
            <p:ph type="pic" idx="1"/>
          </p:nvPr>
        </p:nvSpPr>
        <p:spPr>
          <a:xfrm>
            <a:off x="675663" y="609602"/>
            <a:ext cx="8575401" cy="3845719"/>
          </a:xfrm>
        </p:spPr>
        <p:txBody>
          <a:bodyPr rtlCol="0">
            <a:normAutofit/>
          </a:bodyPr>
          <a:lstStyle>
            <a:lvl1pPr marL="0" indent="0" algn="ctr">
              <a:buNone/>
              <a:defRPr sz="2000"/>
            </a:lvl1pPr>
            <a:lvl2pPr marL="565145" indent="0">
              <a:buNone/>
              <a:defRPr sz="2000"/>
            </a:lvl2pPr>
            <a:lvl3pPr marL="1130290" indent="0">
              <a:buNone/>
              <a:defRPr sz="2000"/>
            </a:lvl3pPr>
            <a:lvl4pPr marL="1695435" indent="0">
              <a:buNone/>
              <a:defRPr sz="2000"/>
            </a:lvl4pPr>
            <a:lvl5pPr marL="2260580" indent="0">
              <a:buNone/>
              <a:defRPr sz="2000"/>
            </a:lvl5pPr>
            <a:lvl6pPr marL="2825725" indent="0">
              <a:buNone/>
              <a:defRPr sz="2000"/>
            </a:lvl6pPr>
            <a:lvl7pPr marL="3390870" indent="0">
              <a:buNone/>
              <a:defRPr sz="2000"/>
            </a:lvl7pPr>
            <a:lvl8pPr marL="3956014" indent="0">
              <a:buNone/>
              <a:defRPr sz="2000"/>
            </a:lvl8pPr>
            <a:lvl9pPr marL="452115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75658" y="5367338"/>
            <a:ext cx="8575400" cy="674024"/>
          </a:xfrm>
        </p:spPr>
        <p:txBody>
          <a:bodyPr>
            <a:normAutofit/>
          </a:bodyPr>
          <a:lstStyle>
            <a:lvl1pPr marL="0" indent="0">
              <a:buNone/>
              <a:defRPr sz="1500"/>
            </a:lvl1pPr>
            <a:lvl2pPr marL="565145" indent="0">
              <a:buNone/>
              <a:defRPr sz="1500"/>
            </a:lvl2pPr>
            <a:lvl3pPr marL="1130290" indent="0">
              <a:buNone/>
              <a:defRPr sz="1200"/>
            </a:lvl3pPr>
            <a:lvl4pPr marL="1695435" indent="0">
              <a:buNone/>
              <a:defRPr sz="1100"/>
            </a:lvl4pPr>
            <a:lvl5pPr marL="2260580" indent="0">
              <a:buNone/>
              <a:defRPr sz="1100"/>
            </a:lvl5pPr>
            <a:lvl6pPr marL="2825725" indent="0">
              <a:buNone/>
              <a:defRPr sz="1100"/>
            </a:lvl6pPr>
            <a:lvl7pPr marL="3390870" indent="0">
              <a:buNone/>
              <a:defRPr sz="1100"/>
            </a:lvl7pPr>
            <a:lvl8pPr marL="3956014" indent="0">
              <a:buNone/>
              <a:defRPr sz="1100"/>
            </a:lvl8pPr>
            <a:lvl9pPr marL="4521159" indent="0">
              <a:buNone/>
              <a:defRPr sz="1100"/>
            </a:lvl9pPr>
          </a:lstStyle>
          <a:p>
            <a:pPr lvl="0"/>
            <a:r>
              <a:rPr lang="en-US"/>
              <a:t>Click to edit Master text styles</a:t>
            </a:r>
          </a:p>
        </p:txBody>
      </p:sp>
      <p:sp>
        <p:nvSpPr>
          <p:cNvPr id="5" name="Date Placeholder 3">
            <a:extLst>
              <a:ext uri="{FF2B5EF4-FFF2-40B4-BE49-F238E27FC236}">
                <a16:creationId xmlns:a16="http://schemas.microsoft.com/office/drawing/2014/main" id="{CD3FABCA-7FFC-49AD-ACCE-04049436C8F1}"/>
              </a:ext>
            </a:extLst>
          </p:cNvPr>
          <p:cNvSpPr>
            <a:spLocks noGrp="1"/>
          </p:cNvSpPr>
          <p:nvPr>
            <p:ph type="dt" sz="half" idx="10"/>
          </p:nvPr>
        </p:nvSpPr>
        <p:spPr/>
        <p:txBody>
          <a:bodyPr/>
          <a:lstStyle>
            <a:lvl1pPr>
              <a:defRPr/>
            </a:lvl1pPr>
          </a:lstStyle>
          <a:p>
            <a:pPr>
              <a:defRPr/>
            </a:pPr>
            <a:fld id="{610D66F0-4F17-4F70-A2FB-4C2BA6CFD1FC}" type="datetime1">
              <a:rPr lang="en-US" altLang="en-US"/>
              <a:pPr>
                <a:defRPr/>
              </a:pPr>
              <a:t>7/26/2022</a:t>
            </a:fld>
            <a:endParaRPr lang="en-US" altLang="en-US"/>
          </a:p>
        </p:txBody>
      </p:sp>
      <p:sp>
        <p:nvSpPr>
          <p:cNvPr id="6" name="Footer Placeholder 4">
            <a:extLst>
              <a:ext uri="{FF2B5EF4-FFF2-40B4-BE49-F238E27FC236}">
                <a16:creationId xmlns:a16="http://schemas.microsoft.com/office/drawing/2014/main" id="{6E4B8D6C-D671-4204-AF87-1146A2AC33C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C40ADDA-9104-45AB-ABEF-267FF2903B45}"/>
              </a:ext>
            </a:extLst>
          </p:cNvPr>
          <p:cNvSpPr>
            <a:spLocks noGrp="1"/>
          </p:cNvSpPr>
          <p:nvPr>
            <p:ph type="sldNum" sz="quarter" idx="12"/>
          </p:nvPr>
        </p:nvSpPr>
        <p:spPr/>
        <p:txBody>
          <a:bodyPr/>
          <a:lstStyle>
            <a:lvl1pPr>
              <a:defRPr/>
            </a:lvl1pPr>
          </a:lstStyle>
          <a:p>
            <a:pPr>
              <a:defRPr/>
            </a:pPr>
            <a:fld id="{59BAA2FF-26DD-4C6E-B8E8-E9E63C110FFA}" type="slidenum">
              <a:rPr lang="en-US" altLang="en-US"/>
              <a:pPr>
                <a:defRPr/>
              </a:pPr>
              <a:t>‹#›</a:t>
            </a:fld>
            <a:endParaRPr lang="en-US" altLang="en-US"/>
          </a:p>
        </p:txBody>
      </p:sp>
    </p:spTree>
    <p:extLst>
      <p:ext uri="{BB962C8B-B14F-4D97-AF65-F5344CB8AC3E}">
        <p14:creationId xmlns:p14="http://schemas.microsoft.com/office/powerpoint/2010/main" val="11884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5663" y="609601"/>
            <a:ext cx="8575401" cy="3403600"/>
          </a:xfrm>
        </p:spPr>
        <p:txBody>
          <a:bodyPr anchor="ctr">
            <a:normAutofit/>
          </a:bodyPr>
          <a:lstStyle>
            <a:lvl1pPr algn="l">
              <a:defRPr sz="5400" b="0" cap="none"/>
            </a:lvl1pPr>
          </a:lstStyle>
          <a:p>
            <a:r>
              <a:rPr lang="en-US"/>
              <a:t>Click to edit Master title style</a:t>
            </a:r>
          </a:p>
        </p:txBody>
      </p:sp>
      <p:sp>
        <p:nvSpPr>
          <p:cNvPr id="3" name="Text Placeholder 2"/>
          <p:cNvSpPr>
            <a:spLocks noGrp="1"/>
          </p:cNvSpPr>
          <p:nvPr>
            <p:ph type="body" idx="1"/>
          </p:nvPr>
        </p:nvSpPr>
        <p:spPr>
          <a:xfrm>
            <a:off x="675663" y="4470401"/>
            <a:ext cx="8575401" cy="1570963"/>
          </a:xfrm>
        </p:spPr>
        <p:txBody>
          <a:bodyPr anchor="ctr">
            <a:normAutofit/>
          </a:bodyPr>
          <a:lstStyle>
            <a:lvl1pPr marL="0" indent="0" algn="l">
              <a:buNone/>
              <a:defRPr sz="2200">
                <a:solidFill>
                  <a:schemeClr val="tx1">
                    <a:lumMod val="75000"/>
                    <a:lumOff val="25000"/>
                  </a:schemeClr>
                </a:solidFill>
              </a:defRPr>
            </a:lvl1pPr>
            <a:lvl2pPr marL="565145" indent="0">
              <a:buNone/>
              <a:defRPr sz="2200">
                <a:solidFill>
                  <a:schemeClr val="tx1">
                    <a:tint val="75000"/>
                  </a:schemeClr>
                </a:solidFill>
              </a:defRPr>
            </a:lvl2pPr>
            <a:lvl3pPr marL="1130290" indent="0">
              <a:buNone/>
              <a:defRPr sz="2000">
                <a:solidFill>
                  <a:schemeClr val="tx1">
                    <a:tint val="75000"/>
                  </a:schemeClr>
                </a:solidFill>
              </a:defRPr>
            </a:lvl3pPr>
            <a:lvl4pPr marL="1695435" indent="0">
              <a:buNone/>
              <a:defRPr sz="1700">
                <a:solidFill>
                  <a:schemeClr val="tx1">
                    <a:tint val="75000"/>
                  </a:schemeClr>
                </a:solidFill>
              </a:defRPr>
            </a:lvl4pPr>
            <a:lvl5pPr marL="2260580" indent="0">
              <a:buNone/>
              <a:defRPr sz="1700">
                <a:solidFill>
                  <a:schemeClr val="tx1">
                    <a:tint val="75000"/>
                  </a:schemeClr>
                </a:solidFill>
              </a:defRPr>
            </a:lvl5pPr>
            <a:lvl6pPr marL="2825725" indent="0">
              <a:buNone/>
              <a:defRPr sz="1700">
                <a:solidFill>
                  <a:schemeClr val="tx1">
                    <a:tint val="75000"/>
                  </a:schemeClr>
                </a:solidFill>
              </a:defRPr>
            </a:lvl6pPr>
            <a:lvl7pPr marL="3390870" indent="0">
              <a:buNone/>
              <a:defRPr sz="1700">
                <a:solidFill>
                  <a:schemeClr val="tx1">
                    <a:tint val="75000"/>
                  </a:schemeClr>
                </a:solidFill>
              </a:defRPr>
            </a:lvl7pPr>
            <a:lvl8pPr marL="3956014" indent="0">
              <a:buNone/>
              <a:defRPr sz="1700">
                <a:solidFill>
                  <a:schemeClr val="tx1">
                    <a:tint val="75000"/>
                  </a:schemeClr>
                </a:solidFill>
              </a:defRPr>
            </a:lvl8pPr>
            <a:lvl9pPr marL="4521159" indent="0">
              <a:buNone/>
              <a:defRPr sz="17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6461BA-66F9-4B17-B0DE-814A962276AF}"/>
              </a:ext>
            </a:extLst>
          </p:cNvPr>
          <p:cNvSpPr>
            <a:spLocks noGrp="1"/>
          </p:cNvSpPr>
          <p:nvPr>
            <p:ph type="dt" sz="half" idx="10"/>
          </p:nvPr>
        </p:nvSpPr>
        <p:spPr/>
        <p:txBody>
          <a:bodyPr/>
          <a:lstStyle>
            <a:lvl1pPr>
              <a:defRPr/>
            </a:lvl1pPr>
          </a:lstStyle>
          <a:p>
            <a:pPr>
              <a:defRPr/>
            </a:pPr>
            <a:fld id="{473065BC-822F-4856-91B2-E9F2B3F4BA4E}" type="datetime1">
              <a:rPr lang="en-US" altLang="en-US"/>
              <a:pPr>
                <a:defRPr/>
              </a:pPr>
              <a:t>7/26/2022</a:t>
            </a:fld>
            <a:endParaRPr lang="en-US" altLang="en-US"/>
          </a:p>
        </p:txBody>
      </p:sp>
      <p:sp>
        <p:nvSpPr>
          <p:cNvPr id="5" name="Footer Placeholder 4">
            <a:extLst>
              <a:ext uri="{FF2B5EF4-FFF2-40B4-BE49-F238E27FC236}">
                <a16:creationId xmlns:a16="http://schemas.microsoft.com/office/drawing/2014/main" id="{EE1953CB-3C69-4505-AFAA-6BFAFBC8968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06C3FE8-7B66-400E-AF3F-A3AE2914A688}"/>
              </a:ext>
            </a:extLst>
          </p:cNvPr>
          <p:cNvSpPr>
            <a:spLocks noGrp="1"/>
          </p:cNvSpPr>
          <p:nvPr>
            <p:ph type="sldNum" sz="quarter" idx="12"/>
          </p:nvPr>
        </p:nvSpPr>
        <p:spPr/>
        <p:txBody>
          <a:bodyPr/>
          <a:lstStyle>
            <a:lvl1pPr>
              <a:defRPr/>
            </a:lvl1pPr>
          </a:lstStyle>
          <a:p>
            <a:pPr>
              <a:defRPr/>
            </a:pPr>
            <a:fld id="{B30569DE-5DD1-4BFD-B0F8-B445430AFA73}" type="slidenum">
              <a:rPr lang="en-US" altLang="en-US"/>
              <a:pPr>
                <a:defRPr/>
              </a:pPr>
              <a:t>‹#›</a:t>
            </a:fld>
            <a:endParaRPr lang="en-US" altLang="en-US"/>
          </a:p>
        </p:txBody>
      </p:sp>
    </p:spTree>
    <p:extLst>
      <p:ext uri="{BB962C8B-B14F-4D97-AF65-F5344CB8AC3E}">
        <p14:creationId xmlns:p14="http://schemas.microsoft.com/office/powerpoint/2010/main" val="84390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9057D0-3547-4075-AF6B-AE0E6157B5C4}"/>
              </a:ext>
            </a:extLst>
          </p:cNvPr>
          <p:cNvSpPr txBox="1">
            <a:spLocks noChangeArrowheads="1"/>
          </p:cNvSpPr>
          <p:nvPr/>
        </p:nvSpPr>
        <p:spPr bwMode="auto">
          <a:xfrm>
            <a:off x="539750" y="790575"/>
            <a:ext cx="609600" cy="585788"/>
          </a:xfrm>
          <a:prstGeom prst="rect">
            <a:avLst/>
          </a:prstGeom>
          <a:noFill/>
          <a:ln>
            <a:noFill/>
          </a:ln>
        </p:spPr>
        <p:txBody>
          <a:bodyPr lIns="113029" tIns="56514" rIns="113029" bIns="56514"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r>
              <a:rPr lang="en-US" altLang="en-US" sz="9900">
                <a:solidFill>
                  <a:srgbClr val="C0E474"/>
                </a:solidFill>
              </a:rPr>
              <a:t>“</a:t>
            </a:r>
          </a:p>
        </p:txBody>
      </p:sp>
      <p:sp>
        <p:nvSpPr>
          <p:cNvPr id="6" name="TextBox 5">
            <a:extLst>
              <a:ext uri="{FF2B5EF4-FFF2-40B4-BE49-F238E27FC236}">
                <a16:creationId xmlns:a16="http://schemas.microsoft.com/office/drawing/2014/main" id="{BD2CC6C6-983F-454E-A905-1C985A105EBF}"/>
              </a:ext>
            </a:extLst>
          </p:cNvPr>
          <p:cNvSpPr txBox="1">
            <a:spLocks noChangeArrowheads="1"/>
          </p:cNvSpPr>
          <p:nvPr/>
        </p:nvSpPr>
        <p:spPr bwMode="auto">
          <a:xfrm>
            <a:off x="8870950" y="2886075"/>
            <a:ext cx="608013" cy="584200"/>
          </a:xfrm>
          <a:prstGeom prst="rect">
            <a:avLst/>
          </a:prstGeom>
          <a:noFill/>
          <a:ln>
            <a:noFill/>
          </a:ln>
        </p:spPr>
        <p:txBody>
          <a:bodyPr lIns="113029" tIns="56514" rIns="113029" bIns="56514"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r>
              <a:rPr lang="en-US" altLang="en-US" sz="9900">
                <a:solidFill>
                  <a:srgbClr val="C0E474"/>
                </a:solidFill>
              </a:rPr>
              <a:t>”</a:t>
            </a:r>
            <a:endParaRPr lang="en-US" altLang="en-US">
              <a:solidFill>
                <a:srgbClr val="C0E474"/>
              </a:solidFill>
            </a:endParaRPr>
          </a:p>
        </p:txBody>
      </p:sp>
      <p:sp>
        <p:nvSpPr>
          <p:cNvPr id="2" name="Title 1"/>
          <p:cNvSpPr>
            <a:spLocks noGrp="1"/>
          </p:cNvSpPr>
          <p:nvPr>
            <p:ph type="title"/>
          </p:nvPr>
        </p:nvSpPr>
        <p:spPr>
          <a:xfrm>
            <a:off x="929032" y="609601"/>
            <a:ext cx="8074110" cy="3022600"/>
          </a:xfrm>
        </p:spPr>
        <p:txBody>
          <a:bodyPr anchor="ctr">
            <a:normAutofit/>
          </a:bodyPr>
          <a:lstStyle>
            <a:lvl1pPr algn="l">
              <a:defRPr sz="5400" b="0" cap="none"/>
            </a:lvl1pPr>
          </a:lstStyle>
          <a:p>
            <a:r>
              <a:rPr lang="en-US"/>
              <a:t>Click to edit Master title style</a:t>
            </a:r>
          </a:p>
        </p:txBody>
      </p:sp>
      <p:sp>
        <p:nvSpPr>
          <p:cNvPr id="23" name="Text Placeholder 9"/>
          <p:cNvSpPr>
            <a:spLocks noGrp="1"/>
          </p:cNvSpPr>
          <p:nvPr>
            <p:ph type="body" sz="quarter" idx="13"/>
          </p:nvPr>
        </p:nvSpPr>
        <p:spPr>
          <a:xfrm>
            <a:off x="1362763" y="3632200"/>
            <a:ext cx="7206651" cy="381000"/>
          </a:xfrm>
        </p:spPr>
        <p:txBody>
          <a:bodyPr anchor="ctr">
            <a:noAutofit/>
          </a:bodyPr>
          <a:lstStyle>
            <a:lvl1pPr marL="0" indent="0">
              <a:buFontTx/>
              <a:buNone/>
              <a:defRPr sz="2000">
                <a:solidFill>
                  <a:schemeClr val="tx1">
                    <a:lumMod val="50000"/>
                    <a:lumOff val="50000"/>
                  </a:schemeClr>
                </a:solidFill>
              </a:defRPr>
            </a:lvl1pPr>
            <a:lvl2pPr marL="565145" indent="0">
              <a:buFontTx/>
              <a:buNone/>
              <a:defRPr/>
            </a:lvl2pPr>
            <a:lvl3pPr marL="1130290" indent="0">
              <a:buFontTx/>
              <a:buNone/>
              <a:defRPr/>
            </a:lvl3pPr>
            <a:lvl4pPr marL="1695435" indent="0">
              <a:buFontTx/>
              <a:buNone/>
              <a:defRPr/>
            </a:lvl4pPr>
            <a:lvl5pPr marL="2260580" indent="0">
              <a:buFontTx/>
              <a:buNone/>
              <a:defRPr/>
            </a:lvl5pPr>
          </a:lstStyle>
          <a:p>
            <a:pPr lvl="0"/>
            <a:r>
              <a:rPr lang="en-US"/>
              <a:t>Click to edit Master text styles</a:t>
            </a:r>
          </a:p>
        </p:txBody>
      </p:sp>
      <p:sp>
        <p:nvSpPr>
          <p:cNvPr id="3" name="Text Placeholder 2"/>
          <p:cNvSpPr>
            <a:spLocks noGrp="1"/>
          </p:cNvSpPr>
          <p:nvPr>
            <p:ph type="body" idx="1"/>
          </p:nvPr>
        </p:nvSpPr>
        <p:spPr>
          <a:xfrm>
            <a:off x="675663" y="4470401"/>
            <a:ext cx="8575401" cy="1570963"/>
          </a:xfrm>
        </p:spPr>
        <p:txBody>
          <a:bodyPr anchor="ctr">
            <a:normAutofit/>
          </a:bodyPr>
          <a:lstStyle>
            <a:lvl1pPr marL="0" indent="0" algn="l">
              <a:buNone/>
              <a:defRPr sz="2200">
                <a:solidFill>
                  <a:schemeClr val="tx1">
                    <a:lumMod val="75000"/>
                    <a:lumOff val="25000"/>
                  </a:schemeClr>
                </a:solidFill>
              </a:defRPr>
            </a:lvl1pPr>
            <a:lvl2pPr marL="565145" indent="0">
              <a:buNone/>
              <a:defRPr sz="2200">
                <a:solidFill>
                  <a:schemeClr val="tx1">
                    <a:tint val="75000"/>
                  </a:schemeClr>
                </a:solidFill>
              </a:defRPr>
            </a:lvl2pPr>
            <a:lvl3pPr marL="1130290" indent="0">
              <a:buNone/>
              <a:defRPr sz="2000">
                <a:solidFill>
                  <a:schemeClr val="tx1">
                    <a:tint val="75000"/>
                  </a:schemeClr>
                </a:solidFill>
              </a:defRPr>
            </a:lvl3pPr>
            <a:lvl4pPr marL="1695435" indent="0">
              <a:buNone/>
              <a:defRPr sz="1700">
                <a:solidFill>
                  <a:schemeClr val="tx1">
                    <a:tint val="75000"/>
                  </a:schemeClr>
                </a:solidFill>
              </a:defRPr>
            </a:lvl4pPr>
            <a:lvl5pPr marL="2260580" indent="0">
              <a:buNone/>
              <a:defRPr sz="1700">
                <a:solidFill>
                  <a:schemeClr val="tx1">
                    <a:tint val="75000"/>
                  </a:schemeClr>
                </a:solidFill>
              </a:defRPr>
            </a:lvl5pPr>
            <a:lvl6pPr marL="2825725" indent="0">
              <a:buNone/>
              <a:defRPr sz="1700">
                <a:solidFill>
                  <a:schemeClr val="tx1">
                    <a:tint val="75000"/>
                  </a:schemeClr>
                </a:solidFill>
              </a:defRPr>
            </a:lvl6pPr>
            <a:lvl7pPr marL="3390870" indent="0">
              <a:buNone/>
              <a:defRPr sz="1700">
                <a:solidFill>
                  <a:schemeClr val="tx1">
                    <a:tint val="75000"/>
                  </a:schemeClr>
                </a:solidFill>
              </a:defRPr>
            </a:lvl7pPr>
            <a:lvl8pPr marL="3956014" indent="0">
              <a:buNone/>
              <a:defRPr sz="1700">
                <a:solidFill>
                  <a:schemeClr val="tx1">
                    <a:tint val="75000"/>
                  </a:schemeClr>
                </a:solidFill>
              </a:defRPr>
            </a:lvl8pPr>
            <a:lvl9pPr marL="4521159" indent="0">
              <a:buNone/>
              <a:defRPr sz="17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0660307-48CA-4295-A3C7-BBAFD5D6B45F}"/>
              </a:ext>
            </a:extLst>
          </p:cNvPr>
          <p:cNvSpPr>
            <a:spLocks noGrp="1"/>
          </p:cNvSpPr>
          <p:nvPr>
            <p:ph type="dt" sz="half" idx="14"/>
          </p:nvPr>
        </p:nvSpPr>
        <p:spPr/>
        <p:txBody>
          <a:bodyPr/>
          <a:lstStyle>
            <a:lvl1pPr>
              <a:defRPr/>
            </a:lvl1pPr>
          </a:lstStyle>
          <a:p>
            <a:pPr>
              <a:defRPr/>
            </a:pPr>
            <a:fld id="{935CBB71-2376-43DD-9FD0-83DB30769B54}" type="datetime1">
              <a:rPr lang="en-US" altLang="en-US"/>
              <a:pPr>
                <a:defRPr/>
              </a:pPr>
              <a:t>7/26/2022</a:t>
            </a:fld>
            <a:endParaRPr lang="en-US" altLang="en-US"/>
          </a:p>
        </p:txBody>
      </p:sp>
      <p:sp>
        <p:nvSpPr>
          <p:cNvPr id="8" name="Footer Placeholder 4">
            <a:extLst>
              <a:ext uri="{FF2B5EF4-FFF2-40B4-BE49-F238E27FC236}">
                <a16:creationId xmlns:a16="http://schemas.microsoft.com/office/drawing/2014/main" id="{EEEE7588-AEE0-477B-A4A6-DD2A6199B85A}"/>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CC15BDA9-467B-43FC-8C15-7C8D97DCC969}"/>
              </a:ext>
            </a:extLst>
          </p:cNvPr>
          <p:cNvSpPr>
            <a:spLocks noGrp="1"/>
          </p:cNvSpPr>
          <p:nvPr>
            <p:ph type="sldNum" sz="quarter" idx="16"/>
          </p:nvPr>
        </p:nvSpPr>
        <p:spPr/>
        <p:txBody>
          <a:bodyPr/>
          <a:lstStyle>
            <a:lvl1pPr>
              <a:defRPr/>
            </a:lvl1pPr>
          </a:lstStyle>
          <a:p>
            <a:pPr>
              <a:defRPr/>
            </a:pPr>
            <a:fld id="{CDF2D194-620A-4551-83AF-A696EC365396}" type="slidenum">
              <a:rPr lang="en-US" altLang="en-US"/>
              <a:pPr>
                <a:defRPr/>
              </a:pPr>
              <a:t>‹#›</a:t>
            </a:fld>
            <a:endParaRPr lang="en-US" altLang="en-US"/>
          </a:p>
        </p:txBody>
      </p:sp>
    </p:spTree>
    <p:extLst>
      <p:ext uri="{BB962C8B-B14F-4D97-AF65-F5344CB8AC3E}">
        <p14:creationId xmlns:p14="http://schemas.microsoft.com/office/powerpoint/2010/main" val="944297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5663" y="1931990"/>
            <a:ext cx="8575401" cy="2595460"/>
          </a:xfrm>
        </p:spPr>
        <p:txBody>
          <a:bodyPr anchor="b">
            <a:normAutofit/>
          </a:bodyPr>
          <a:lstStyle>
            <a:lvl1pPr algn="l">
              <a:defRPr sz="5400" b="0" cap="none"/>
            </a:lvl1pPr>
          </a:lstStyle>
          <a:p>
            <a:r>
              <a:rPr lang="en-US"/>
              <a:t>Click to edit Master title style</a:t>
            </a:r>
          </a:p>
        </p:txBody>
      </p:sp>
      <p:sp>
        <p:nvSpPr>
          <p:cNvPr id="3" name="Text Placeholder 2"/>
          <p:cNvSpPr>
            <a:spLocks noGrp="1"/>
          </p:cNvSpPr>
          <p:nvPr>
            <p:ph type="body" idx="1"/>
          </p:nvPr>
        </p:nvSpPr>
        <p:spPr>
          <a:xfrm>
            <a:off x="675663" y="4527448"/>
            <a:ext cx="8575401" cy="1513915"/>
          </a:xfrm>
        </p:spPr>
        <p:txBody>
          <a:bodyPr>
            <a:normAutofit/>
          </a:bodyPr>
          <a:lstStyle>
            <a:lvl1pPr marL="0" indent="0" algn="l">
              <a:buNone/>
              <a:defRPr sz="2200">
                <a:solidFill>
                  <a:schemeClr val="tx1">
                    <a:lumMod val="75000"/>
                    <a:lumOff val="25000"/>
                  </a:schemeClr>
                </a:solidFill>
              </a:defRPr>
            </a:lvl1pPr>
            <a:lvl2pPr marL="565145" indent="0">
              <a:buNone/>
              <a:defRPr sz="2200">
                <a:solidFill>
                  <a:schemeClr val="tx1">
                    <a:tint val="75000"/>
                  </a:schemeClr>
                </a:solidFill>
              </a:defRPr>
            </a:lvl2pPr>
            <a:lvl3pPr marL="1130290" indent="0">
              <a:buNone/>
              <a:defRPr sz="2000">
                <a:solidFill>
                  <a:schemeClr val="tx1">
                    <a:tint val="75000"/>
                  </a:schemeClr>
                </a:solidFill>
              </a:defRPr>
            </a:lvl3pPr>
            <a:lvl4pPr marL="1695435" indent="0">
              <a:buNone/>
              <a:defRPr sz="1700">
                <a:solidFill>
                  <a:schemeClr val="tx1">
                    <a:tint val="75000"/>
                  </a:schemeClr>
                </a:solidFill>
              </a:defRPr>
            </a:lvl4pPr>
            <a:lvl5pPr marL="2260580" indent="0">
              <a:buNone/>
              <a:defRPr sz="1700">
                <a:solidFill>
                  <a:schemeClr val="tx1">
                    <a:tint val="75000"/>
                  </a:schemeClr>
                </a:solidFill>
              </a:defRPr>
            </a:lvl5pPr>
            <a:lvl6pPr marL="2825725" indent="0">
              <a:buNone/>
              <a:defRPr sz="1700">
                <a:solidFill>
                  <a:schemeClr val="tx1">
                    <a:tint val="75000"/>
                  </a:schemeClr>
                </a:solidFill>
              </a:defRPr>
            </a:lvl6pPr>
            <a:lvl7pPr marL="3390870" indent="0">
              <a:buNone/>
              <a:defRPr sz="1700">
                <a:solidFill>
                  <a:schemeClr val="tx1">
                    <a:tint val="75000"/>
                  </a:schemeClr>
                </a:solidFill>
              </a:defRPr>
            </a:lvl7pPr>
            <a:lvl8pPr marL="3956014" indent="0">
              <a:buNone/>
              <a:defRPr sz="1700">
                <a:solidFill>
                  <a:schemeClr val="tx1">
                    <a:tint val="75000"/>
                  </a:schemeClr>
                </a:solidFill>
              </a:defRPr>
            </a:lvl8pPr>
            <a:lvl9pPr marL="4521159" indent="0">
              <a:buNone/>
              <a:defRPr sz="17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FDF49-81C3-4C23-B758-C169238B926C}"/>
              </a:ext>
            </a:extLst>
          </p:cNvPr>
          <p:cNvSpPr>
            <a:spLocks noGrp="1"/>
          </p:cNvSpPr>
          <p:nvPr>
            <p:ph type="dt" sz="half" idx="10"/>
          </p:nvPr>
        </p:nvSpPr>
        <p:spPr/>
        <p:txBody>
          <a:bodyPr/>
          <a:lstStyle>
            <a:lvl1pPr>
              <a:defRPr/>
            </a:lvl1pPr>
          </a:lstStyle>
          <a:p>
            <a:pPr>
              <a:defRPr/>
            </a:pPr>
            <a:fld id="{901ABBBD-E51F-44BD-A050-B8694D519A10}" type="datetime1">
              <a:rPr lang="en-US" altLang="en-US"/>
              <a:pPr>
                <a:defRPr/>
              </a:pPr>
              <a:t>7/26/2022</a:t>
            </a:fld>
            <a:endParaRPr lang="en-US" altLang="en-US"/>
          </a:p>
        </p:txBody>
      </p:sp>
      <p:sp>
        <p:nvSpPr>
          <p:cNvPr id="5" name="Footer Placeholder 4">
            <a:extLst>
              <a:ext uri="{FF2B5EF4-FFF2-40B4-BE49-F238E27FC236}">
                <a16:creationId xmlns:a16="http://schemas.microsoft.com/office/drawing/2014/main" id="{01C41440-E36A-4837-A12F-E03FFB438FC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6C46A1B-EC63-4364-906A-C9112AD787E2}"/>
              </a:ext>
            </a:extLst>
          </p:cNvPr>
          <p:cNvSpPr>
            <a:spLocks noGrp="1"/>
          </p:cNvSpPr>
          <p:nvPr>
            <p:ph type="sldNum" sz="quarter" idx="12"/>
          </p:nvPr>
        </p:nvSpPr>
        <p:spPr/>
        <p:txBody>
          <a:bodyPr/>
          <a:lstStyle>
            <a:lvl1pPr>
              <a:defRPr/>
            </a:lvl1pPr>
          </a:lstStyle>
          <a:p>
            <a:pPr>
              <a:defRPr/>
            </a:pPr>
            <a:fld id="{95B42BB5-FE17-4341-8BFD-C02C3AA918F4}" type="slidenum">
              <a:rPr lang="en-US" altLang="en-US"/>
              <a:pPr>
                <a:defRPr/>
              </a:pPr>
              <a:t>‹#›</a:t>
            </a:fld>
            <a:endParaRPr lang="en-US" altLang="en-US"/>
          </a:p>
        </p:txBody>
      </p:sp>
    </p:spTree>
    <p:extLst>
      <p:ext uri="{BB962C8B-B14F-4D97-AF65-F5344CB8AC3E}">
        <p14:creationId xmlns:p14="http://schemas.microsoft.com/office/powerpoint/2010/main" val="906737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8EEA56-E038-4094-B9DF-B26A819A9DA6}"/>
              </a:ext>
            </a:extLst>
          </p:cNvPr>
          <p:cNvSpPr txBox="1">
            <a:spLocks noChangeArrowheads="1"/>
          </p:cNvSpPr>
          <p:nvPr/>
        </p:nvSpPr>
        <p:spPr bwMode="auto">
          <a:xfrm>
            <a:off x="539750" y="790575"/>
            <a:ext cx="609600" cy="585788"/>
          </a:xfrm>
          <a:prstGeom prst="rect">
            <a:avLst/>
          </a:prstGeom>
          <a:noFill/>
          <a:ln>
            <a:noFill/>
          </a:ln>
        </p:spPr>
        <p:txBody>
          <a:bodyPr lIns="113029" tIns="56514" rIns="113029" bIns="56514"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r>
              <a:rPr lang="en-US" altLang="en-US" sz="9900">
                <a:solidFill>
                  <a:srgbClr val="C0E474"/>
                </a:solidFill>
              </a:rPr>
              <a:t>“</a:t>
            </a:r>
          </a:p>
        </p:txBody>
      </p:sp>
      <p:sp>
        <p:nvSpPr>
          <p:cNvPr id="6" name="TextBox 5">
            <a:extLst>
              <a:ext uri="{FF2B5EF4-FFF2-40B4-BE49-F238E27FC236}">
                <a16:creationId xmlns:a16="http://schemas.microsoft.com/office/drawing/2014/main" id="{994B12B4-9EC7-4F68-8CFC-966A72977D06}"/>
              </a:ext>
            </a:extLst>
          </p:cNvPr>
          <p:cNvSpPr txBox="1">
            <a:spLocks noChangeArrowheads="1"/>
          </p:cNvSpPr>
          <p:nvPr/>
        </p:nvSpPr>
        <p:spPr bwMode="auto">
          <a:xfrm>
            <a:off x="8870950" y="2886075"/>
            <a:ext cx="608013" cy="584200"/>
          </a:xfrm>
          <a:prstGeom prst="rect">
            <a:avLst/>
          </a:prstGeom>
          <a:noFill/>
          <a:ln>
            <a:noFill/>
          </a:ln>
        </p:spPr>
        <p:txBody>
          <a:bodyPr lIns="113029" tIns="56514" rIns="113029" bIns="56514"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r>
              <a:rPr lang="en-US" altLang="en-US" sz="9900">
                <a:solidFill>
                  <a:srgbClr val="C0E474"/>
                </a:solidFill>
              </a:rPr>
              <a:t>”</a:t>
            </a:r>
          </a:p>
        </p:txBody>
      </p:sp>
      <p:sp>
        <p:nvSpPr>
          <p:cNvPr id="2" name="Title 1"/>
          <p:cNvSpPr>
            <a:spLocks noGrp="1"/>
          </p:cNvSpPr>
          <p:nvPr>
            <p:ph type="title"/>
          </p:nvPr>
        </p:nvSpPr>
        <p:spPr>
          <a:xfrm>
            <a:off x="929032" y="609601"/>
            <a:ext cx="8074110" cy="3022600"/>
          </a:xfrm>
        </p:spPr>
        <p:txBody>
          <a:bodyPr anchor="ctr">
            <a:normAutofit/>
          </a:bodyPr>
          <a:lstStyle>
            <a:lvl1pPr algn="l">
              <a:defRPr sz="5400" b="0" cap="none"/>
            </a:lvl1pPr>
          </a:lstStyle>
          <a:p>
            <a:r>
              <a:rPr lang="en-US"/>
              <a:t>Click to edit Master title style</a:t>
            </a:r>
          </a:p>
        </p:txBody>
      </p:sp>
      <p:sp>
        <p:nvSpPr>
          <p:cNvPr id="23" name="Text Placeholder 9"/>
          <p:cNvSpPr>
            <a:spLocks noGrp="1"/>
          </p:cNvSpPr>
          <p:nvPr>
            <p:ph type="body" sz="quarter" idx="13"/>
          </p:nvPr>
        </p:nvSpPr>
        <p:spPr>
          <a:xfrm>
            <a:off x="675656" y="4013200"/>
            <a:ext cx="8575402" cy="514248"/>
          </a:xfrm>
        </p:spPr>
        <p:txBody>
          <a:bodyPr anchor="b">
            <a:noAutofit/>
          </a:bodyPr>
          <a:lstStyle>
            <a:lvl1pPr marL="0" indent="0">
              <a:buFontTx/>
              <a:buNone/>
              <a:defRPr sz="3000">
                <a:solidFill>
                  <a:schemeClr val="tx1">
                    <a:lumMod val="75000"/>
                    <a:lumOff val="25000"/>
                  </a:schemeClr>
                </a:solidFill>
              </a:defRPr>
            </a:lvl1pPr>
            <a:lvl2pPr marL="565145" indent="0">
              <a:buFontTx/>
              <a:buNone/>
              <a:defRPr/>
            </a:lvl2pPr>
            <a:lvl3pPr marL="1130290" indent="0">
              <a:buFontTx/>
              <a:buNone/>
              <a:defRPr/>
            </a:lvl3pPr>
            <a:lvl4pPr marL="1695435" indent="0">
              <a:buFontTx/>
              <a:buNone/>
              <a:defRPr/>
            </a:lvl4pPr>
            <a:lvl5pPr marL="2260580" indent="0">
              <a:buFontTx/>
              <a:buNone/>
              <a:defRPr/>
            </a:lvl5pPr>
          </a:lstStyle>
          <a:p>
            <a:pPr lvl="0"/>
            <a:r>
              <a:rPr lang="en-US"/>
              <a:t>Click to edit Master text styles</a:t>
            </a:r>
          </a:p>
        </p:txBody>
      </p:sp>
      <p:sp>
        <p:nvSpPr>
          <p:cNvPr id="3" name="Text Placeholder 2"/>
          <p:cNvSpPr>
            <a:spLocks noGrp="1"/>
          </p:cNvSpPr>
          <p:nvPr>
            <p:ph type="body" idx="1"/>
          </p:nvPr>
        </p:nvSpPr>
        <p:spPr>
          <a:xfrm>
            <a:off x="675663" y="4527448"/>
            <a:ext cx="8575401" cy="1513915"/>
          </a:xfrm>
        </p:spPr>
        <p:txBody>
          <a:bodyPr>
            <a:normAutofit/>
          </a:bodyPr>
          <a:lstStyle>
            <a:lvl1pPr marL="0" indent="0" algn="l">
              <a:buNone/>
              <a:defRPr sz="2200">
                <a:solidFill>
                  <a:schemeClr val="tx1">
                    <a:lumMod val="50000"/>
                    <a:lumOff val="50000"/>
                  </a:schemeClr>
                </a:solidFill>
              </a:defRPr>
            </a:lvl1pPr>
            <a:lvl2pPr marL="565145" indent="0">
              <a:buNone/>
              <a:defRPr sz="2200">
                <a:solidFill>
                  <a:schemeClr val="tx1">
                    <a:tint val="75000"/>
                  </a:schemeClr>
                </a:solidFill>
              </a:defRPr>
            </a:lvl2pPr>
            <a:lvl3pPr marL="1130290" indent="0">
              <a:buNone/>
              <a:defRPr sz="2000">
                <a:solidFill>
                  <a:schemeClr val="tx1">
                    <a:tint val="75000"/>
                  </a:schemeClr>
                </a:solidFill>
              </a:defRPr>
            </a:lvl3pPr>
            <a:lvl4pPr marL="1695435" indent="0">
              <a:buNone/>
              <a:defRPr sz="1700">
                <a:solidFill>
                  <a:schemeClr val="tx1">
                    <a:tint val="75000"/>
                  </a:schemeClr>
                </a:solidFill>
              </a:defRPr>
            </a:lvl4pPr>
            <a:lvl5pPr marL="2260580" indent="0">
              <a:buNone/>
              <a:defRPr sz="1700">
                <a:solidFill>
                  <a:schemeClr val="tx1">
                    <a:tint val="75000"/>
                  </a:schemeClr>
                </a:solidFill>
              </a:defRPr>
            </a:lvl5pPr>
            <a:lvl6pPr marL="2825725" indent="0">
              <a:buNone/>
              <a:defRPr sz="1700">
                <a:solidFill>
                  <a:schemeClr val="tx1">
                    <a:tint val="75000"/>
                  </a:schemeClr>
                </a:solidFill>
              </a:defRPr>
            </a:lvl6pPr>
            <a:lvl7pPr marL="3390870" indent="0">
              <a:buNone/>
              <a:defRPr sz="1700">
                <a:solidFill>
                  <a:schemeClr val="tx1">
                    <a:tint val="75000"/>
                  </a:schemeClr>
                </a:solidFill>
              </a:defRPr>
            </a:lvl7pPr>
            <a:lvl8pPr marL="3956014" indent="0">
              <a:buNone/>
              <a:defRPr sz="1700">
                <a:solidFill>
                  <a:schemeClr val="tx1">
                    <a:tint val="75000"/>
                  </a:schemeClr>
                </a:solidFill>
              </a:defRPr>
            </a:lvl8pPr>
            <a:lvl9pPr marL="4521159" indent="0">
              <a:buNone/>
              <a:defRPr sz="17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4424B822-7799-46C5-ADD2-0CE0E1EDD5B9}"/>
              </a:ext>
            </a:extLst>
          </p:cNvPr>
          <p:cNvSpPr>
            <a:spLocks noGrp="1"/>
          </p:cNvSpPr>
          <p:nvPr>
            <p:ph type="dt" sz="half" idx="14"/>
          </p:nvPr>
        </p:nvSpPr>
        <p:spPr/>
        <p:txBody>
          <a:bodyPr/>
          <a:lstStyle>
            <a:lvl1pPr>
              <a:defRPr/>
            </a:lvl1pPr>
          </a:lstStyle>
          <a:p>
            <a:pPr>
              <a:defRPr/>
            </a:pPr>
            <a:fld id="{B6453554-ED83-43AA-9D59-29D7BB11A386}" type="datetime1">
              <a:rPr lang="en-US" altLang="en-US"/>
              <a:pPr>
                <a:defRPr/>
              </a:pPr>
              <a:t>7/26/2022</a:t>
            </a:fld>
            <a:endParaRPr lang="en-US" altLang="en-US"/>
          </a:p>
        </p:txBody>
      </p:sp>
      <p:sp>
        <p:nvSpPr>
          <p:cNvPr id="8" name="Footer Placeholder 4">
            <a:extLst>
              <a:ext uri="{FF2B5EF4-FFF2-40B4-BE49-F238E27FC236}">
                <a16:creationId xmlns:a16="http://schemas.microsoft.com/office/drawing/2014/main" id="{5138890B-C8BB-4187-9314-A6AFEC9A3D3C}"/>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BD53C0D5-2889-44F2-AE2B-C49D5A812B11}"/>
              </a:ext>
            </a:extLst>
          </p:cNvPr>
          <p:cNvSpPr>
            <a:spLocks noGrp="1"/>
          </p:cNvSpPr>
          <p:nvPr>
            <p:ph type="sldNum" sz="quarter" idx="16"/>
          </p:nvPr>
        </p:nvSpPr>
        <p:spPr/>
        <p:txBody>
          <a:bodyPr/>
          <a:lstStyle>
            <a:lvl1pPr>
              <a:defRPr/>
            </a:lvl1pPr>
          </a:lstStyle>
          <a:p>
            <a:pPr>
              <a:defRPr/>
            </a:pPr>
            <a:fld id="{07B56666-2263-434B-87BA-3CB3509A7EA2}" type="slidenum">
              <a:rPr lang="en-US" altLang="en-US"/>
              <a:pPr>
                <a:defRPr/>
              </a:pPr>
              <a:t>‹#›</a:t>
            </a:fld>
            <a:endParaRPr lang="en-US" altLang="en-US"/>
          </a:p>
        </p:txBody>
      </p:sp>
    </p:spTree>
    <p:extLst>
      <p:ext uri="{BB962C8B-B14F-4D97-AF65-F5344CB8AC3E}">
        <p14:creationId xmlns:p14="http://schemas.microsoft.com/office/powerpoint/2010/main" val="3604294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103" y="609601"/>
            <a:ext cx="8566956" cy="3022600"/>
          </a:xfrm>
        </p:spPr>
        <p:txBody>
          <a:bodyPr anchor="ctr">
            <a:normAutofit/>
          </a:bodyPr>
          <a:lstStyle>
            <a:lvl1pPr algn="l">
              <a:defRPr sz="5400" b="0" cap="none"/>
            </a:lvl1pPr>
          </a:lstStyle>
          <a:p>
            <a:r>
              <a:rPr lang="en-US"/>
              <a:t>Click to edit Master title style</a:t>
            </a:r>
          </a:p>
        </p:txBody>
      </p:sp>
      <p:sp>
        <p:nvSpPr>
          <p:cNvPr id="23" name="Text Placeholder 9"/>
          <p:cNvSpPr>
            <a:spLocks noGrp="1"/>
          </p:cNvSpPr>
          <p:nvPr>
            <p:ph type="body" sz="quarter" idx="13"/>
          </p:nvPr>
        </p:nvSpPr>
        <p:spPr>
          <a:xfrm>
            <a:off x="675656" y="4013200"/>
            <a:ext cx="8575402" cy="514248"/>
          </a:xfrm>
        </p:spPr>
        <p:txBody>
          <a:bodyPr anchor="b">
            <a:noAutofit/>
          </a:bodyPr>
          <a:lstStyle>
            <a:lvl1pPr marL="0" indent="0">
              <a:buFontTx/>
              <a:buNone/>
              <a:defRPr sz="3000">
                <a:solidFill>
                  <a:schemeClr val="accent1"/>
                </a:solidFill>
              </a:defRPr>
            </a:lvl1pPr>
            <a:lvl2pPr marL="565145" indent="0">
              <a:buFontTx/>
              <a:buNone/>
              <a:defRPr/>
            </a:lvl2pPr>
            <a:lvl3pPr marL="1130290" indent="0">
              <a:buFontTx/>
              <a:buNone/>
              <a:defRPr/>
            </a:lvl3pPr>
            <a:lvl4pPr marL="1695435" indent="0">
              <a:buFontTx/>
              <a:buNone/>
              <a:defRPr/>
            </a:lvl4pPr>
            <a:lvl5pPr marL="2260580" indent="0">
              <a:buFontTx/>
              <a:buNone/>
              <a:defRPr/>
            </a:lvl5pPr>
          </a:lstStyle>
          <a:p>
            <a:pPr lvl="0"/>
            <a:r>
              <a:rPr lang="en-US"/>
              <a:t>Click to edit Master text styles</a:t>
            </a:r>
          </a:p>
        </p:txBody>
      </p:sp>
      <p:sp>
        <p:nvSpPr>
          <p:cNvPr id="3" name="Text Placeholder 2"/>
          <p:cNvSpPr>
            <a:spLocks noGrp="1"/>
          </p:cNvSpPr>
          <p:nvPr>
            <p:ph type="body" idx="1"/>
          </p:nvPr>
        </p:nvSpPr>
        <p:spPr>
          <a:xfrm>
            <a:off x="675663" y="4527448"/>
            <a:ext cx="8575401" cy="1513915"/>
          </a:xfrm>
        </p:spPr>
        <p:txBody>
          <a:bodyPr>
            <a:normAutofit/>
          </a:bodyPr>
          <a:lstStyle>
            <a:lvl1pPr marL="0" indent="0" algn="l">
              <a:buNone/>
              <a:defRPr sz="2200">
                <a:solidFill>
                  <a:schemeClr val="tx1">
                    <a:lumMod val="50000"/>
                    <a:lumOff val="50000"/>
                  </a:schemeClr>
                </a:solidFill>
              </a:defRPr>
            </a:lvl1pPr>
            <a:lvl2pPr marL="565145" indent="0">
              <a:buNone/>
              <a:defRPr sz="2200">
                <a:solidFill>
                  <a:schemeClr val="tx1">
                    <a:tint val="75000"/>
                  </a:schemeClr>
                </a:solidFill>
              </a:defRPr>
            </a:lvl2pPr>
            <a:lvl3pPr marL="1130290" indent="0">
              <a:buNone/>
              <a:defRPr sz="2000">
                <a:solidFill>
                  <a:schemeClr val="tx1">
                    <a:tint val="75000"/>
                  </a:schemeClr>
                </a:solidFill>
              </a:defRPr>
            </a:lvl3pPr>
            <a:lvl4pPr marL="1695435" indent="0">
              <a:buNone/>
              <a:defRPr sz="1700">
                <a:solidFill>
                  <a:schemeClr val="tx1">
                    <a:tint val="75000"/>
                  </a:schemeClr>
                </a:solidFill>
              </a:defRPr>
            </a:lvl4pPr>
            <a:lvl5pPr marL="2260580" indent="0">
              <a:buNone/>
              <a:defRPr sz="1700">
                <a:solidFill>
                  <a:schemeClr val="tx1">
                    <a:tint val="75000"/>
                  </a:schemeClr>
                </a:solidFill>
              </a:defRPr>
            </a:lvl5pPr>
            <a:lvl6pPr marL="2825725" indent="0">
              <a:buNone/>
              <a:defRPr sz="1700">
                <a:solidFill>
                  <a:schemeClr val="tx1">
                    <a:tint val="75000"/>
                  </a:schemeClr>
                </a:solidFill>
              </a:defRPr>
            </a:lvl6pPr>
            <a:lvl7pPr marL="3390870" indent="0">
              <a:buNone/>
              <a:defRPr sz="1700">
                <a:solidFill>
                  <a:schemeClr val="tx1">
                    <a:tint val="75000"/>
                  </a:schemeClr>
                </a:solidFill>
              </a:defRPr>
            </a:lvl7pPr>
            <a:lvl8pPr marL="3956014" indent="0">
              <a:buNone/>
              <a:defRPr sz="1700">
                <a:solidFill>
                  <a:schemeClr val="tx1">
                    <a:tint val="75000"/>
                  </a:schemeClr>
                </a:solidFill>
              </a:defRPr>
            </a:lvl8pPr>
            <a:lvl9pPr marL="4521159" indent="0">
              <a:buNone/>
              <a:defRPr sz="17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D9E93A08-3F71-41CD-B363-AD8D20F04CAE}"/>
              </a:ext>
            </a:extLst>
          </p:cNvPr>
          <p:cNvSpPr>
            <a:spLocks noGrp="1"/>
          </p:cNvSpPr>
          <p:nvPr>
            <p:ph type="dt" sz="half" idx="14"/>
          </p:nvPr>
        </p:nvSpPr>
        <p:spPr/>
        <p:txBody>
          <a:bodyPr/>
          <a:lstStyle>
            <a:lvl1pPr>
              <a:defRPr/>
            </a:lvl1pPr>
          </a:lstStyle>
          <a:p>
            <a:pPr>
              <a:defRPr/>
            </a:pPr>
            <a:fld id="{88FA95E5-E3D6-469D-A135-A7B21DF7877E}" type="datetime1">
              <a:rPr lang="en-US" altLang="en-US"/>
              <a:pPr>
                <a:defRPr/>
              </a:pPr>
              <a:t>7/26/2022</a:t>
            </a:fld>
            <a:endParaRPr lang="en-US" altLang="en-US"/>
          </a:p>
        </p:txBody>
      </p:sp>
      <p:sp>
        <p:nvSpPr>
          <p:cNvPr id="6" name="Footer Placeholder 4">
            <a:extLst>
              <a:ext uri="{FF2B5EF4-FFF2-40B4-BE49-F238E27FC236}">
                <a16:creationId xmlns:a16="http://schemas.microsoft.com/office/drawing/2014/main" id="{376F9763-3880-4E4E-AEC1-570D73FCED0A}"/>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ECC6BC6-D29E-448E-AE70-B849084FB0C9}"/>
              </a:ext>
            </a:extLst>
          </p:cNvPr>
          <p:cNvSpPr>
            <a:spLocks noGrp="1"/>
          </p:cNvSpPr>
          <p:nvPr>
            <p:ph type="sldNum" sz="quarter" idx="16"/>
          </p:nvPr>
        </p:nvSpPr>
        <p:spPr/>
        <p:txBody>
          <a:bodyPr/>
          <a:lstStyle>
            <a:lvl1pPr>
              <a:defRPr/>
            </a:lvl1pPr>
          </a:lstStyle>
          <a:p>
            <a:pPr>
              <a:defRPr/>
            </a:pPr>
            <a:fld id="{018DA383-F9D4-42BF-A80E-DB759D8A5AD1}" type="slidenum">
              <a:rPr lang="en-US" altLang="en-US"/>
              <a:pPr>
                <a:defRPr/>
              </a:pPr>
              <a:t>‹#›</a:t>
            </a:fld>
            <a:endParaRPr lang="en-US" altLang="en-US"/>
          </a:p>
        </p:txBody>
      </p:sp>
    </p:spTree>
    <p:extLst>
      <p:ext uri="{BB962C8B-B14F-4D97-AF65-F5344CB8AC3E}">
        <p14:creationId xmlns:p14="http://schemas.microsoft.com/office/powerpoint/2010/main" val="2732996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1709F-5124-4F20-A8EA-C3236DE43AF6}"/>
              </a:ext>
            </a:extLst>
          </p:cNvPr>
          <p:cNvSpPr>
            <a:spLocks noGrp="1"/>
          </p:cNvSpPr>
          <p:nvPr>
            <p:ph type="dt" sz="half" idx="10"/>
          </p:nvPr>
        </p:nvSpPr>
        <p:spPr/>
        <p:txBody>
          <a:bodyPr/>
          <a:lstStyle>
            <a:lvl1pPr>
              <a:defRPr/>
            </a:lvl1pPr>
          </a:lstStyle>
          <a:p>
            <a:pPr>
              <a:defRPr/>
            </a:pPr>
            <a:fld id="{31CE8B98-B6A1-49A3-A3EA-C8116828838C}" type="datetime1">
              <a:rPr lang="en-US" altLang="en-US"/>
              <a:pPr>
                <a:defRPr/>
              </a:pPr>
              <a:t>7/26/2022</a:t>
            </a:fld>
            <a:endParaRPr lang="en-US" altLang="en-US"/>
          </a:p>
        </p:txBody>
      </p:sp>
      <p:sp>
        <p:nvSpPr>
          <p:cNvPr id="5" name="Footer Placeholder 4">
            <a:extLst>
              <a:ext uri="{FF2B5EF4-FFF2-40B4-BE49-F238E27FC236}">
                <a16:creationId xmlns:a16="http://schemas.microsoft.com/office/drawing/2014/main" id="{3F190FD7-9418-4C05-9F39-7A146DFD275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08F997A-5F45-4B24-9880-BF1124229B3E}"/>
              </a:ext>
            </a:extLst>
          </p:cNvPr>
          <p:cNvSpPr>
            <a:spLocks noGrp="1"/>
          </p:cNvSpPr>
          <p:nvPr>
            <p:ph type="sldNum" sz="quarter" idx="12"/>
          </p:nvPr>
        </p:nvSpPr>
        <p:spPr/>
        <p:txBody>
          <a:bodyPr/>
          <a:lstStyle>
            <a:lvl1pPr>
              <a:defRPr/>
            </a:lvl1pPr>
          </a:lstStyle>
          <a:p>
            <a:pPr>
              <a:defRPr/>
            </a:pPr>
            <a:fld id="{A8784419-432C-43CE-85BD-1A8B56E7B4E5}" type="slidenum">
              <a:rPr lang="en-US" altLang="en-US"/>
              <a:pPr>
                <a:defRPr/>
              </a:pPr>
              <a:t>‹#›</a:t>
            </a:fld>
            <a:endParaRPr lang="en-US" altLang="en-US"/>
          </a:p>
        </p:txBody>
      </p:sp>
    </p:spTree>
    <p:extLst>
      <p:ext uri="{BB962C8B-B14F-4D97-AF65-F5344CB8AC3E}">
        <p14:creationId xmlns:p14="http://schemas.microsoft.com/office/powerpoint/2010/main" val="47858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47967" y="609602"/>
            <a:ext cx="1301515"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5662" y="609600"/>
            <a:ext cx="7042684"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076A3-8105-4403-A34A-1997E4A22075}"/>
              </a:ext>
            </a:extLst>
          </p:cNvPr>
          <p:cNvSpPr>
            <a:spLocks noGrp="1"/>
          </p:cNvSpPr>
          <p:nvPr>
            <p:ph type="dt" sz="half" idx="10"/>
          </p:nvPr>
        </p:nvSpPr>
        <p:spPr/>
        <p:txBody>
          <a:bodyPr/>
          <a:lstStyle>
            <a:lvl1pPr>
              <a:defRPr/>
            </a:lvl1pPr>
          </a:lstStyle>
          <a:p>
            <a:pPr>
              <a:defRPr/>
            </a:pPr>
            <a:fld id="{28352741-3841-4E15-9B6B-2D367450D562}" type="datetime1">
              <a:rPr lang="en-US" altLang="en-US"/>
              <a:pPr>
                <a:defRPr/>
              </a:pPr>
              <a:t>7/26/2022</a:t>
            </a:fld>
            <a:endParaRPr lang="en-US" altLang="en-US"/>
          </a:p>
        </p:txBody>
      </p:sp>
      <p:sp>
        <p:nvSpPr>
          <p:cNvPr id="5" name="Footer Placeholder 4">
            <a:extLst>
              <a:ext uri="{FF2B5EF4-FFF2-40B4-BE49-F238E27FC236}">
                <a16:creationId xmlns:a16="http://schemas.microsoft.com/office/drawing/2014/main" id="{BF4FBD83-03A0-433F-BB13-F7D0B9D65E5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15692ED-3BF7-4E17-8973-0287D0AEB4A2}"/>
              </a:ext>
            </a:extLst>
          </p:cNvPr>
          <p:cNvSpPr>
            <a:spLocks noGrp="1"/>
          </p:cNvSpPr>
          <p:nvPr>
            <p:ph type="sldNum" sz="quarter" idx="12"/>
          </p:nvPr>
        </p:nvSpPr>
        <p:spPr/>
        <p:txBody>
          <a:bodyPr/>
          <a:lstStyle>
            <a:lvl1pPr>
              <a:defRPr/>
            </a:lvl1pPr>
          </a:lstStyle>
          <a:p>
            <a:pPr>
              <a:defRPr/>
            </a:pPr>
            <a:fld id="{E3337277-2D40-44D1-9E90-E73759D02370}" type="slidenum">
              <a:rPr lang="en-US" altLang="en-US"/>
              <a:pPr>
                <a:defRPr/>
              </a:pPr>
              <a:t>‹#›</a:t>
            </a:fld>
            <a:endParaRPr lang="en-US" altLang="en-US"/>
          </a:p>
        </p:txBody>
      </p:sp>
    </p:spTree>
    <p:extLst>
      <p:ext uri="{BB962C8B-B14F-4D97-AF65-F5344CB8AC3E}">
        <p14:creationId xmlns:p14="http://schemas.microsoft.com/office/powerpoint/2010/main" val="178170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4" name="Picture 29">
            <a:extLst>
              <a:ext uri="{FF2B5EF4-FFF2-40B4-BE49-F238E27FC236}">
                <a16:creationId xmlns:a16="http://schemas.microsoft.com/office/drawing/2014/main" id="{EFF1A758-42C4-45DD-AE48-9AFBCAB0667C}"/>
              </a:ext>
            </a:extLst>
          </p:cNvPr>
          <p:cNvPicPr>
            <a:picLocks noChangeAspect="1"/>
          </p:cNvPicPr>
          <p:nvPr/>
        </p:nvPicPr>
        <p:blipFill>
          <a:blip r:embed="rId2">
            <a:extLst>
              <a:ext uri="{28A0092B-C50C-407E-A947-70E740481C1C}">
                <a14:useLocalDpi xmlns:a14="http://schemas.microsoft.com/office/drawing/2010/main" val="0"/>
              </a:ext>
            </a:extLst>
          </a:blip>
          <a:srcRect t="2" r="20332" b="-278"/>
          <a:stretch>
            <a:fillRect/>
          </a:stretch>
        </p:blipFill>
        <p:spPr bwMode="auto">
          <a:xfrm>
            <a:off x="8191500" y="0"/>
            <a:ext cx="397033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a:extLst>
              <a:ext uri="{FF2B5EF4-FFF2-40B4-BE49-F238E27FC236}">
                <a16:creationId xmlns:a16="http://schemas.microsoft.com/office/drawing/2014/main" id="{B8AB840D-9FC3-4CCC-95A6-03000E98AD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 y="6040438"/>
            <a:ext cx="2049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3"/>
          </p:nvPr>
        </p:nvSpPr>
        <p:spPr>
          <a:xfrm>
            <a:off x="676191" y="2085978"/>
            <a:ext cx="8617803" cy="371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2">
            <a:extLst>
              <a:ext uri="{FF2B5EF4-FFF2-40B4-BE49-F238E27FC236}">
                <a16:creationId xmlns:a16="http://schemas.microsoft.com/office/drawing/2014/main" id="{4F536FF6-1D65-403C-870D-CC4C57DE13AA}"/>
              </a:ext>
            </a:extLst>
          </p:cNvPr>
          <p:cNvSpPr>
            <a:spLocks noGrp="1"/>
          </p:cNvSpPr>
          <p:nvPr>
            <p:ph type="dt" sz="half" idx="14"/>
          </p:nvPr>
        </p:nvSpPr>
        <p:spPr/>
        <p:txBody>
          <a:bodyPr/>
          <a:lstStyle>
            <a:lvl1pPr>
              <a:defRPr/>
            </a:lvl1pPr>
          </a:lstStyle>
          <a:p>
            <a:pPr>
              <a:defRPr/>
            </a:pPr>
            <a:fld id="{A272242D-A18E-48FF-B571-6B972B866D84}" type="datetime1">
              <a:rPr lang="en-US" altLang="en-US"/>
              <a:pPr>
                <a:defRPr/>
              </a:pPr>
              <a:t>7/26/2022</a:t>
            </a:fld>
            <a:endParaRPr lang="en-US" altLang="en-US"/>
          </a:p>
        </p:txBody>
      </p:sp>
      <p:sp>
        <p:nvSpPr>
          <p:cNvPr id="7" name="Footer Placeholder 3">
            <a:extLst>
              <a:ext uri="{FF2B5EF4-FFF2-40B4-BE49-F238E27FC236}">
                <a16:creationId xmlns:a16="http://schemas.microsoft.com/office/drawing/2014/main" id="{7A6A6E9F-07F7-4735-BA9B-D4EC9245690D}"/>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4">
            <a:extLst>
              <a:ext uri="{FF2B5EF4-FFF2-40B4-BE49-F238E27FC236}">
                <a16:creationId xmlns:a16="http://schemas.microsoft.com/office/drawing/2014/main" id="{02F5626D-7609-4DF1-A105-1F9979E307C4}"/>
              </a:ext>
            </a:extLst>
          </p:cNvPr>
          <p:cNvSpPr>
            <a:spLocks noGrp="1"/>
          </p:cNvSpPr>
          <p:nvPr>
            <p:ph type="sldNum" sz="quarter" idx="16"/>
          </p:nvPr>
        </p:nvSpPr>
        <p:spPr/>
        <p:txBody>
          <a:bodyPr/>
          <a:lstStyle>
            <a:lvl1pPr>
              <a:defRPr/>
            </a:lvl1pPr>
          </a:lstStyle>
          <a:p>
            <a:pPr>
              <a:defRPr/>
            </a:pPr>
            <a:fld id="{A3CF29EA-2FC2-4A33-AA90-E7A7ABEB1FF6}" type="slidenum">
              <a:rPr lang="en-US" altLang="en-US"/>
              <a:pPr>
                <a:defRPr/>
              </a:pPr>
              <a:t>‹#›</a:t>
            </a:fld>
            <a:endParaRPr lang="en-US" altLang="en-US"/>
          </a:p>
        </p:txBody>
      </p:sp>
    </p:spTree>
    <p:extLst>
      <p:ext uri="{BB962C8B-B14F-4D97-AF65-F5344CB8AC3E}">
        <p14:creationId xmlns:p14="http://schemas.microsoft.com/office/powerpoint/2010/main" val="88708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271FA-0841-4D94-BD13-938063681A6B}"/>
              </a:ext>
            </a:extLst>
          </p:cNvPr>
          <p:cNvSpPr>
            <a:spLocks noGrp="1"/>
          </p:cNvSpPr>
          <p:nvPr>
            <p:ph type="dt" sz="half" idx="10"/>
          </p:nvPr>
        </p:nvSpPr>
        <p:spPr/>
        <p:txBody>
          <a:bodyPr/>
          <a:lstStyle>
            <a:lvl1pPr>
              <a:defRPr/>
            </a:lvl1pPr>
          </a:lstStyle>
          <a:p>
            <a:pPr>
              <a:defRPr/>
            </a:pPr>
            <a:fld id="{7A6C5DBB-FE98-4B17-89C9-61A0DCD02DB4}" type="datetime1">
              <a:rPr lang="en-US" altLang="en-US"/>
              <a:pPr>
                <a:defRPr/>
              </a:pPr>
              <a:t>7/26/2022</a:t>
            </a:fld>
            <a:endParaRPr lang="en-US" altLang="en-US"/>
          </a:p>
        </p:txBody>
      </p:sp>
      <p:sp>
        <p:nvSpPr>
          <p:cNvPr id="5" name="Footer Placeholder 4">
            <a:extLst>
              <a:ext uri="{FF2B5EF4-FFF2-40B4-BE49-F238E27FC236}">
                <a16:creationId xmlns:a16="http://schemas.microsoft.com/office/drawing/2014/main" id="{DC600187-6E16-42F6-9987-B5CC5290254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444520A-7195-4199-A0EF-A90AFF80E570}"/>
              </a:ext>
            </a:extLst>
          </p:cNvPr>
          <p:cNvSpPr>
            <a:spLocks noGrp="1"/>
          </p:cNvSpPr>
          <p:nvPr>
            <p:ph type="sldNum" sz="quarter" idx="12"/>
          </p:nvPr>
        </p:nvSpPr>
        <p:spPr/>
        <p:txBody>
          <a:bodyPr/>
          <a:lstStyle>
            <a:lvl1pPr>
              <a:defRPr/>
            </a:lvl1pPr>
          </a:lstStyle>
          <a:p>
            <a:pPr>
              <a:defRPr/>
            </a:pPr>
            <a:fld id="{DDF3D5A2-45F6-435A-8C25-5D8DA30D845C}" type="slidenum">
              <a:rPr lang="en-US" altLang="en-US"/>
              <a:pPr>
                <a:defRPr/>
              </a:pPr>
              <a:t>‹#›</a:t>
            </a:fld>
            <a:endParaRPr lang="en-US" altLang="en-US"/>
          </a:p>
        </p:txBody>
      </p:sp>
    </p:spTree>
    <p:extLst>
      <p:ext uri="{BB962C8B-B14F-4D97-AF65-F5344CB8AC3E}">
        <p14:creationId xmlns:p14="http://schemas.microsoft.com/office/powerpoint/2010/main" val="2634367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29">
            <a:extLst>
              <a:ext uri="{FF2B5EF4-FFF2-40B4-BE49-F238E27FC236}">
                <a16:creationId xmlns:a16="http://schemas.microsoft.com/office/drawing/2014/main" id="{8290FF96-8649-4679-A592-70E72BADD9AB}"/>
              </a:ext>
            </a:extLst>
          </p:cNvPr>
          <p:cNvPicPr>
            <a:picLocks noChangeAspect="1"/>
          </p:cNvPicPr>
          <p:nvPr/>
        </p:nvPicPr>
        <p:blipFill>
          <a:blip r:embed="rId2">
            <a:extLst>
              <a:ext uri="{28A0092B-C50C-407E-A947-70E740481C1C}">
                <a14:useLocalDpi xmlns:a14="http://schemas.microsoft.com/office/drawing/2010/main" val="0"/>
              </a:ext>
            </a:extLst>
          </a:blip>
          <a:srcRect t="2" r="20332" b="-278"/>
          <a:stretch>
            <a:fillRect/>
          </a:stretch>
        </p:blipFill>
        <p:spPr bwMode="auto">
          <a:xfrm>
            <a:off x="8191500" y="0"/>
            <a:ext cx="397033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5663" y="2700872"/>
            <a:ext cx="8575401" cy="1826581"/>
          </a:xfrm>
        </p:spPr>
        <p:txBody>
          <a:bodyPr anchor="b"/>
          <a:lstStyle>
            <a:lvl1pPr algn="l">
              <a:defRPr sz="4900" b="0" cap="none"/>
            </a:lvl1pPr>
          </a:lstStyle>
          <a:p>
            <a:r>
              <a:rPr lang="en-US"/>
              <a:t>Click to edit Master title style</a:t>
            </a:r>
          </a:p>
        </p:txBody>
      </p:sp>
      <p:sp>
        <p:nvSpPr>
          <p:cNvPr id="3" name="Text Placeholder 2"/>
          <p:cNvSpPr>
            <a:spLocks noGrp="1"/>
          </p:cNvSpPr>
          <p:nvPr>
            <p:ph type="body" idx="1"/>
          </p:nvPr>
        </p:nvSpPr>
        <p:spPr>
          <a:xfrm>
            <a:off x="675663" y="4527449"/>
            <a:ext cx="8575401" cy="860400"/>
          </a:xfrm>
        </p:spPr>
        <p:txBody>
          <a:bodyPr/>
          <a:lstStyle>
            <a:lvl1pPr marL="0" indent="0" algn="l">
              <a:buNone/>
              <a:defRPr sz="2500">
                <a:solidFill>
                  <a:schemeClr val="tx1">
                    <a:lumMod val="50000"/>
                    <a:lumOff val="50000"/>
                  </a:schemeClr>
                </a:solidFill>
              </a:defRPr>
            </a:lvl1pPr>
            <a:lvl2pPr marL="565145" indent="0">
              <a:buNone/>
              <a:defRPr sz="2200">
                <a:solidFill>
                  <a:schemeClr val="tx1">
                    <a:tint val="75000"/>
                  </a:schemeClr>
                </a:solidFill>
              </a:defRPr>
            </a:lvl2pPr>
            <a:lvl3pPr marL="1130290" indent="0">
              <a:buNone/>
              <a:defRPr sz="2000">
                <a:solidFill>
                  <a:schemeClr val="tx1">
                    <a:tint val="75000"/>
                  </a:schemeClr>
                </a:solidFill>
              </a:defRPr>
            </a:lvl3pPr>
            <a:lvl4pPr marL="1695435" indent="0">
              <a:buNone/>
              <a:defRPr sz="1700">
                <a:solidFill>
                  <a:schemeClr val="tx1">
                    <a:tint val="75000"/>
                  </a:schemeClr>
                </a:solidFill>
              </a:defRPr>
            </a:lvl4pPr>
            <a:lvl5pPr marL="2260580" indent="0">
              <a:buNone/>
              <a:defRPr sz="1700">
                <a:solidFill>
                  <a:schemeClr val="tx1">
                    <a:tint val="75000"/>
                  </a:schemeClr>
                </a:solidFill>
              </a:defRPr>
            </a:lvl5pPr>
            <a:lvl6pPr marL="2825725" indent="0">
              <a:buNone/>
              <a:defRPr sz="1700">
                <a:solidFill>
                  <a:schemeClr val="tx1">
                    <a:tint val="75000"/>
                  </a:schemeClr>
                </a:solidFill>
              </a:defRPr>
            </a:lvl6pPr>
            <a:lvl7pPr marL="3390870" indent="0">
              <a:buNone/>
              <a:defRPr sz="1700">
                <a:solidFill>
                  <a:schemeClr val="tx1">
                    <a:tint val="75000"/>
                  </a:schemeClr>
                </a:solidFill>
              </a:defRPr>
            </a:lvl7pPr>
            <a:lvl8pPr marL="3956014" indent="0">
              <a:buNone/>
              <a:defRPr sz="1700">
                <a:solidFill>
                  <a:schemeClr val="tx1">
                    <a:tint val="75000"/>
                  </a:schemeClr>
                </a:solidFill>
              </a:defRPr>
            </a:lvl8pPr>
            <a:lvl9pPr marL="4521159" indent="0">
              <a:buNone/>
              <a:defRPr sz="17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10E90516-BEDA-4471-9BA2-2C6B63DA55B5}"/>
              </a:ext>
            </a:extLst>
          </p:cNvPr>
          <p:cNvSpPr>
            <a:spLocks noGrp="1"/>
          </p:cNvSpPr>
          <p:nvPr>
            <p:ph type="dt" sz="half" idx="10"/>
          </p:nvPr>
        </p:nvSpPr>
        <p:spPr/>
        <p:txBody>
          <a:bodyPr/>
          <a:lstStyle>
            <a:lvl1pPr>
              <a:defRPr/>
            </a:lvl1pPr>
          </a:lstStyle>
          <a:p>
            <a:pPr>
              <a:defRPr/>
            </a:pPr>
            <a:fld id="{82EFA3F2-0E56-4816-ADA9-03C95D5BCA5B}" type="datetime1">
              <a:rPr lang="en-US" altLang="en-US"/>
              <a:pPr>
                <a:defRPr/>
              </a:pPr>
              <a:t>7/26/2022</a:t>
            </a:fld>
            <a:endParaRPr lang="en-US" altLang="en-US"/>
          </a:p>
        </p:txBody>
      </p:sp>
      <p:sp>
        <p:nvSpPr>
          <p:cNvPr id="6" name="Footer Placeholder 4">
            <a:extLst>
              <a:ext uri="{FF2B5EF4-FFF2-40B4-BE49-F238E27FC236}">
                <a16:creationId xmlns:a16="http://schemas.microsoft.com/office/drawing/2014/main" id="{AAD216C8-147D-4E6C-823A-036784AE351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0ADA0C2-95EF-4516-B10C-D78E07E34E1D}"/>
              </a:ext>
            </a:extLst>
          </p:cNvPr>
          <p:cNvSpPr>
            <a:spLocks noGrp="1"/>
          </p:cNvSpPr>
          <p:nvPr>
            <p:ph type="sldNum" sz="quarter" idx="12"/>
          </p:nvPr>
        </p:nvSpPr>
        <p:spPr/>
        <p:txBody>
          <a:bodyPr/>
          <a:lstStyle>
            <a:lvl1pPr>
              <a:defRPr/>
            </a:lvl1pPr>
          </a:lstStyle>
          <a:p>
            <a:pPr>
              <a:defRPr/>
            </a:pPr>
            <a:fld id="{F957469A-2C0A-46F4-BD4A-ABF6C2207621}" type="slidenum">
              <a:rPr lang="en-US" altLang="en-US"/>
              <a:pPr>
                <a:defRPr/>
              </a:pPr>
              <a:t>‹#›</a:t>
            </a:fld>
            <a:endParaRPr lang="en-US" altLang="en-US"/>
          </a:p>
        </p:txBody>
      </p:sp>
    </p:spTree>
    <p:extLst>
      <p:ext uri="{BB962C8B-B14F-4D97-AF65-F5344CB8AC3E}">
        <p14:creationId xmlns:p14="http://schemas.microsoft.com/office/powerpoint/2010/main" val="48708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5661" y="2160590"/>
            <a:ext cx="4173683"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77378" y="2160593"/>
            <a:ext cx="4173683"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3523B9A-04CC-408D-8EB6-DAE7B5AA4283}"/>
              </a:ext>
            </a:extLst>
          </p:cNvPr>
          <p:cNvSpPr>
            <a:spLocks noGrp="1"/>
          </p:cNvSpPr>
          <p:nvPr>
            <p:ph type="dt" sz="half" idx="10"/>
          </p:nvPr>
        </p:nvSpPr>
        <p:spPr/>
        <p:txBody>
          <a:bodyPr/>
          <a:lstStyle>
            <a:lvl1pPr>
              <a:defRPr/>
            </a:lvl1pPr>
          </a:lstStyle>
          <a:p>
            <a:pPr>
              <a:defRPr/>
            </a:pPr>
            <a:fld id="{4F6D7BD0-EF49-4706-A161-3EA6D91D5082}" type="datetime1">
              <a:rPr lang="en-US" altLang="en-US"/>
              <a:pPr>
                <a:defRPr/>
              </a:pPr>
              <a:t>7/26/2022</a:t>
            </a:fld>
            <a:endParaRPr lang="en-US" altLang="en-US"/>
          </a:p>
        </p:txBody>
      </p:sp>
      <p:sp>
        <p:nvSpPr>
          <p:cNvPr id="6" name="Footer Placeholder 4">
            <a:extLst>
              <a:ext uri="{FF2B5EF4-FFF2-40B4-BE49-F238E27FC236}">
                <a16:creationId xmlns:a16="http://schemas.microsoft.com/office/drawing/2014/main" id="{6F0BE20D-FFEA-4F5A-B0F2-DEBBEE823DC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B49165C-D0A5-49CB-988E-737A89114BC1}"/>
              </a:ext>
            </a:extLst>
          </p:cNvPr>
          <p:cNvSpPr>
            <a:spLocks noGrp="1"/>
          </p:cNvSpPr>
          <p:nvPr>
            <p:ph type="sldNum" sz="quarter" idx="12"/>
          </p:nvPr>
        </p:nvSpPr>
        <p:spPr/>
        <p:txBody>
          <a:bodyPr/>
          <a:lstStyle>
            <a:lvl1pPr>
              <a:defRPr/>
            </a:lvl1pPr>
          </a:lstStyle>
          <a:p>
            <a:pPr>
              <a:defRPr/>
            </a:pPr>
            <a:fld id="{870BF672-3E7F-4FFF-BA8A-DF57FC8FD81F}" type="slidenum">
              <a:rPr lang="en-US" altLang="en-US"/>
              <a:pPr>
                <a:defRPr/>
              </a:pPr>
              <a:t>‹#›</a:t>
            </a:fld>
            <a:endParaRPr lang="en-US" altLang="en-US"/>
          </a:p>
        </p:txBody>
      </p:sp>
    </p:spTree>
    <p:extLst>
      <p:ext uri="{BB962C8B-B14F-4D97-AF65-F5344CB8AC3E}">
        <p14:creationId xmlns:p14="http://schemas.microsoft.com/office/powerpoint/2010/main" val="321972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4076" y="2160983"/>
            <a:ext cx="4175268" cy="576263"/>
          </a:xfrm>
        </p:spPr>
        <p:txBody>
          <a:bodyPr anchor="b">
            <a:noAutofit/>
          </a:bodyPr>
          <a:lstStyle>
            <a:lvl1pPr marL="0" indent="0">
              <a:buNone/>
              <a:defRPr sz="3000" b="0"/>
            </a:lvl1pPr>
            <a:lvl2pPr marL="565145" indent="0">
              <a:buNone/>
              <a:defRPr sz="2500" b="1"/>
            </a:lvl2pPr>
            <a:lvl3pPr marL="1130290" indent="0">
              <a:buNone/>
              <a:defRPr sz="2200" b="1"/>
            </a:lvl3pPr>
            <a:lvl4pPr marL="1695435" indent="0">
              <a:buNone/>
              <a:defRPr sz="2000" b="1"/>
            </a:lvl4pPr>
            <a:lvl5pPr marL="2260580" indent="0">
              <a:buNone/>
              <a:defRPr sz="2000" b="1"/>
            </a:lvl5pPr>
            <a:lvl6pPr marL="2825725" indent="0">
              <a:buNone/>
              <a:defRPr sz="2000" b="1"/>
            </a:lvl6pPr>
            <a:lvl7pPr marL="3390870" indent="0">
              <a:buNone/>
              <a:defRPr sz="2000" b="1"/>
            </a:lvl7pPr>
            <a:lvl8pPr marL="3956014" indent="0">
              <a:buNone/>
              <a:defRPr sz="2000" b="1"/>
            </a:lvl8pPr>
            <a:lvl9pPr marL="4521159" indent="0">
              <a:buNone/>
              <a:defRPr sz="2000" b="1"/>
            </a:lvl9pPr>
          </a:lstStyle>
          <a:p>
            <a:pPr lvl="0"/>
            <a:r>
              <a:rPr lang="en-US"/>
              <a:t>Click to edit Master text styles</a:t>
            </a:r>
          </a:p>
        </p:txBody>
      </p:sp>
      <p:sp>
        <p:nvSpPr>
          <p:cNvPr id="4" name="Content Placeholder 3"/>
          <p:cNvSpPr>
            <a:spLocks noGrp="1"/>
          </p:cNvSpPr>
          <p:nvPr>
            <p:ph sz="half" idx="2"/>
          </p:nvPr>
        </p:nvSpPr>
        <p:spPr>
          <a:xfrm>
            <a:off x="674076" y="2737249"/>
            <a:ext cx="4175268"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75795" y="2160983"/>
            <a:ext cx="4175264" cy="576263"/>
          </a:xfrm>
        </p:spPr>
        <p:txBody>
          <a:bodyPr anchor="b">
            <a:noAutofit/>
          </a:bodyPr>
          <a:lstStyle>
            <a:lvl1pPr marL="0" indent="0">
              <a:buNone/>
              <a:defRPr sz="3000" b="0"/>
            </a:lvl1pPr>
            <a:lvl2pPr marL="565145" indent="0">
              <a:buNone/>
              <a:defRPr sz="2500" b="1"/>
            </a:lvl2pPr>
            <a:lvl3pPr marL="1130290" indent="0">
              <a:buNone/>
              <a:defRPr sz="2200" b="1"/>
            </a:lvl3pPr>
            <a:lvl4pPr marL="1695435" indent="0">
              <a:buNone/>
              <a:defRPr sz="2000" b="1"/>
            </a:lvl4pPr>
            <a:lvl5pPr marL="2260580" indent="0">
              <a:buNone/>
              <a:defRPr sz="2000" b="1"/>
            </a:lvl5pPr>
            <a:lvl6pPr marL="2825725" indent="0">
              <a:buNone/>
              <a:defRPr sz="2000" b="1"/>
            </a:lvl6pPr>
            <a:lvl7pPr marL="3390870" indent="0">
              <a:buNone/>
              <a:defRPr sz="2000" b="1"/>
            </a:lvl7pPr>
            <a:lvl8pPr marL="3956014" indent="0">
              <a:buNone/>
              <a:defRPr sz="2000" b="1"/>
            </a:lvl8pPr>
            <a:lvl9pPr marL="4521159" indent="0">
              <a:buNone/>
              <a:defRPr sz="2000" b="1"/>
            </a:lvl9pPr>
          </a:lstStyle>
          <a:p>
            <a:pPr lvl="0"/>
            <a:r>
              <a:rPr lang="en-US"/>
              <a:t>Click to edit Master text styles</a:t>
            </a:r>
          </a:p>
        </p:txBody>
      </p:sp>
      <p:sp>
        <p:nvSpPr>
          <p:cNvPr id="6" name="Content Placeholder 5"/>
          <p:cNvSpPr>
            <a:spLocks noGrp="1"/>
          </p:cNvSpPr>
          <p:nvPr>
            <p:ph sz="quarter" idx="4"/>
          </p:nvPr>
        </p:nvSpPr>
        <p:spPr>
          <a:xfrm>
            <a:off x="5075800" y="2737249"/>
            <a:ext cx="417526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E4616C-CDF7-4E6C-8EDA-8244B06B1553}"/>
              </a:ext>
            </a:extLst>
          </p:cNvPr>
          <p:cNvSpPr>
            <a:spLocks noGrp="1"/>
          </p:cNvSpPr>
          <p:nvPr>
            <p:ph type="dt" sz="half" idx="10"/>
          </p:nvPr>
        </p:nvSpPr>
        <p:spPr/>
        <p:txBody>
          <a:bodyPr/>
          <a:lstStyle>
            <a:lvl1pPr>
              <a:defRPr/>
            </a:lvl1pPr>
          </a:lstStyle>
          <a:p>
            <a:pPr>
              <a:defRPr/>
            </a:pPr>
            <a:fld id="{23DD9167-AB52-4C9B-813B-A43F3042CA0C}" type="datetime1">
              <a:rPr lang="en-US" altLang="en-US"/>
              <a:pPr>
                <a:defRPr/>
              </a:pPr>
              <a:t>7/26/2022</a:t>
            </a:fld>
            <a:endParaRPr lang="en-US" altLang="en-US"/>
          </a:p>
        </p:txBody>
      </p:sp>
      <p:sp>
        <p:nvSpPr>
          <p:cNvPr id="8" name="Footer Placeholder 4">
            <a:extLst>
              <a:ext uri="{FF2B5EF4-FFF2-40B4-BE49-F238E27FC236}">
                <a16:creationId xmlns:a16="http://schemas.microsoft.com/office/drawing/2014/main" id="{1C09E25E-A709-4951-A153-64E95D1A5F06}"/>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3B1F84AC-C465-4829-8DBF-57C99633A234}"/>
              </a:ext>
            </a:extLst>
          </p:cNvPr>
          <p:cNvSpPr>
            <a:spLocks noGrp="1"/>
          </p:cNvSpPr>
          <p:nvPr>
            <p:ph type="sldNum" sz="quarter" idx="12"/>
          </p:nvPr>
        </p:nvSpPr>
        <p:spPr/>
        <p:txBody>
          <a:bodyPr/>
          <a:lstStyle>
            <a:lvl1pPr>
              <a:defRPr/>
            </a:lvl1pPr>
          </a:lstStyle>
          <a:p>
            <a:pPr>
              <a:defRPr/>
            </a:pPr>
            <a:fld id="{FBA99E77-5173-45CD-89FD-B78679DD7A5F}" type="slidenum">
              <a:rPr lang="en-US" altLang="en-US"/>
              <a:pPr>
                <a:defRPr/>
              </a:pPr>
              <a:t>‹#›</a:t>
            </a:fld>
            <a:endParaRPr lang="en-US" altLang="en-US"/>
          </a:p>
        </p:txBody>
      </p:sp>
    </p:spTree>
    <p:extLst>
      <p:ext uri="{BB962C8B-B14F-4D97-AF65-F5344CB8AC3E}">
        <p14:creationId xmlns:p14="http://schemas.microsoft.com/office/powerpoint/2010/main" val="371451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5663" y="609600"/>
            <a:ext cx="8575401" cy="1320800"/>
          </a:xfrm>
        </p:spPr>
        <p:txBody>
          <a:bodyPr/>
          <a:lstStyle/>
          <a:p>
            <a:r>
              <a:rPr lang="en-US"/>
              <a:t>Click to edit Master title style</a:t>
            </a:r>
          </a:p>
        </p:txBody>
      </p:sp>
      <p:sp>
        <p:nvSpPr>
          <p:cNvPr id="3" name="Date Placeholder 3">
            <a:extLst>
              <a:ext uri="{FF2B5EF4-FFF2-40B4-BE49-F238E27FC236}">
                <a16:creationId xmlns:a16="http://schemas.microsoft.com/office/drawing/2014/main" id="{BBACA035-18A4-4AFF-8DD3-CD4ED672E3CC}"/>
              </a:ext>
            </a:extLst>
          </p:cNvPr>
          <p:cNvSpPr>
            <a:spLocks noGrp="1"/>
          </p:cNvSpPr>
          <p:nvPr>
            <p:ph type="dt" sz="half" idx="10"/>
          </p:nvPr>
        </p:nvSpPr>
        <p:spPr/>
        <p:txBody>
          <a:bodyPr/>
          <a:lstStyle>
            <a:lvl1pPr>
              <a:defRPr/>
            </a:lvl1pPr>
          </a:lstStyle>
          <a:p>
            <a:pPr>
              <a:defRPr/>
            </a:pPr>
            <a:fld id="{7436B1ED-3D89-45E3-AE9B-112562D59628}" type="datetime1">
              <a:rPr lang="en-US" altLang="en-US"/>
              <a:pPr>
                <a:defRPr/>
              </a:pPr>
              <a:t>7/26/2022</a:t>
            </a:fld>
            <a:endParaRPr lang="en-US" altLang="en-US"/>
          </a:p>
        </p:txBody>
      </p:sp>
      <p:sp>
        <p:nvSpPr>
          <p:cNvPr id="4" name="Footer Placeholder 4">
            <a:extLst>
              <a:ext uri="{FF2B5EF4-FFF2-40B4-BE49-F238E27FC236}">
                <a16:creationId xmlns:a16="http://schemas.microsoft.com/office/drawing/2014/main" id="{58D9D7A0-8946-403D-B839-A9C039204E8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3D26329-4A67-4E3A-BE08-1F75357AE2AB}"/>
              </a:ext>
            </a:extLst>
          </p:cNvPr>
          <p:cNvSpPr>
            <a:spLocks noGrp="1"/>
          </p:cNvSpPr>
          <p:nvPr>
            <p:ph type="sldNum" sz="quarter" idx="12"/>
          </p:nvPr>
        </p:nvSpPr>
        <p:spPr/>
        <p:txBody>
          <a:bodyPr/>
          <a:lstStyle>
            <a:lvl1pPr>
              <a:defRPr/>
            </a:lvl1pPr>
          </a:lstStyle>
          <a:p>
            <a:pPr>
              <a:defRPr/>
            </a:pPr>
            <a:fld id="{D02FF610-36B3-4DB5-9558-261D85A67203}" type="slidenum">
              <a:rPr lang="en-US" altLang="en-US"/>
              <a:pPr>
                <a:defRPr/>
              </a:pPr>
              <a:t>‹#›</a:t>
            </a:fld>
            <a:endParaRPr lang="en-US" altLang="en-US"/>
          </a:p>
        </p:txBody>
      </p:sp>
    </p:spTree>
    <p:extLst>
      <p:ext uri="{BB962C8B-B14F-4D97-AF65-F5344CB8AC3E}">
        <p14:creationId xmlns:p14="http://schemas.microsoft.com/office/powerpoint/2010/main" val="341842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393FBE2-7C41-48AD-87BD-69EDA7D3462E}"/>
              </a:ext>
            </a:extLst>
          </p:cNvPr>
          <p:cNvSpPr>
            <a:spLocks noGrp="1"/>
          </p:cNvSpPr>
          <p:nvPr>
            <p:ph type="dt" sz="half" idx="10"/>
          </p:nvPr>
        </p:nvSpPr>
        <p:spPr/>
        <p:txBody>
          <a:bodyPr/>
          <a:lstStyle>
            <a:lvl1pPr>
              <a:defRPr/>
            </a:lvl1pPr>
          </a:lstStyle>
          <a:p>
            <a:pPr>
              <a:defRPr/>
            </a:pPr>
            <a:fld id="{20A60A13-DC50-4253-9391-53E63286A358}" type="datetime1">
              <a:rPr lang="en-US" altLang="en-US"/>
              <a:pPr>
                <a:defRPr/>
              </a:pPr>
              <a:t>7/26/2022</a:t>
            </a:fld>
            <a:endParaRPr lang="en-US" altLang="en-US"/>
          </a:p>
        </p:txBody>
      </p:sp>
      <p:sp>
        <p:nvSpPr>
          <p:cNvPr id="3" name="Footer Placeholder 4">
            <a:extLst>
              <a:ext uri="{FF2B5EF4-FFF2-40B4-BE49-F238E27FC236}">
                <a16:creationId xmlns:a16="http://schemas.microsoft.com/office/drawing/2014/main" id="{3F438FA7-0C6A-43E0-AB11-C79834BF52BB}"/>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D88F83FA-FC22-477B-850E-76EE235073D1}"/>
              </a:ext>
            </a:extLst>
          </p:cNvPr>
          <p:cNvSpPr>
            <a:spLocks noGrp="1"/>
          </p:cNvSpPr>
          <p:nvPr>
            <p:ph type="sldNum" sz="quarter" idx="12"/>
          </p:nvPr>
        </p:nvSpPr>
        <p:spPr/>
        <p:txBody>
          <a:bodyPr/>
          <a:lstStyle>
            <a:lvl1pPr>
              <a:defRPr/>
            </a:lvl1pPr>
          </a:lstStyle>
          <a:p>
            <a:pPr>
              <a:defRPr/>
            </a:pPr>
            <a:fld id="{4A941220-D498-455D-8273-169F9C1A8D6B}" type="slidenum">
              <a:rPr lang="en-US" altLang="en-US"/>
              <a:pPr>
                <a:defRPr/>
              </a:pPr>
              <a:t>‹#›</a:t>
            </a:fld>
            <a:endParaRPr lang="en-US" altLang="en-US"/>
          </a:p>
        </p:txBody>
      </p:sp>
    </p:spTree>
    <p:extLst>
      <p:ext uri="{BB962C8B-B14F-4D97-AF65-F5344CB8AC3E}">
        <p14:creationId xmlns:p14="http://schemas.microsoft.com/office/powerpoint/2010/main" val="236593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5660" y="1498604"/>
            <a:ext cx="3844993" cy="1278467"/>
          </a:xfrm>
        </p:spPr>
        <p:txBody>
          <a:bodyPr anchor="b">
            <a:normAutofit/>
          </a:bodyPr>
          <a:lstStyle>
            <a:lvl1pPr>
              <a:defRPr sz="2500"/>
            </a:lvl1pPr>
          </a:lstStyle>
          <a:p>
            <a:r>
              <a:rPr lang="en-US"/>
              <a:t>Click to edit Master title style</a:t>
            </a:r>
          </a:p>
        </p:txBody>
      </p:sp>
      <p:sp>
        <p:nvSpPr>
          <p:cNvPr id="3" name="Content Placeholder 2"/>
          <p:cNvSpPr>
            <a:spLocks noGrp="1"/>
          </p:cNvSpPr>
          <p:nvPr>
            <p:ph idx="1"/>
          </p:nvPr>
        </p:nvSpPr>
        <p:spPr>
          <a:xfrm>
            <a:off x="4748685" y="514928"/>
            <a:ext cx="4502375"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5660" y="2777070"/>
            <a:ext cx="3844993" cy="2584449"/>
          </a:xfrm>
        </p:spPr>
        <p:txBody>
          <a:bodyPr>
            <a:normAutofit/>
          </a:bodyPr>
          <a:lstStyle>
            <a:lvl1pPr marL="0" indent="0">
              <a:buNone/>
              <a:defRPr sz="1700"/>
            </a:lvl1pPr>
            <a:lvl2pPr marL="564976" indent="0">
              <a:buNone/>
              <a:defRPr sz="1700"/>
            </a:lvl2pPr>
            <a:lvl3pPr marL="1129951" indent="0">
              <a:buNone/>
              <a:defRPr sz="1500"/>
            </a:lvl3pPr>
            <a:lvl4pPr marL="1694927" indent="0">
              <a:buNone/>
              <a:defRPr sz="1200"/>
            </a:lvl4pPr>
            <a:lvl5pPr marL="2259901" indent="0">
              <a:buNone/>
              <a:defRPr sz="1200"/>
            </a:lvl5pPr>
            <a:lvl6pPr marL="2824877" indent="0">
              <a:buNone/>
              <a:defRPr sz="1200"/>
            </a:lvl6pPr>
            <a:lvl7pPr marL="3389852" indent="0">
              <a:buNone/>
              <a:defRPr sz="1200"/>
            </a:lvl7pPr>
            <a:lvl8pPr marL="3954828" indent="0">
              <a:buNone/>
              <a:defRPr sz="1200"/>
            </a:lvl8pPr>
            <a:lvl9pPr marL="4519803"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23300FB4-60C8-45CF-A9F1-B2AF360E6C8E}"/>
              </a:ext>
            </a:extLst>
          </p:cNvPr>
          <p:cNvSpPr>
            <a:spLocks noGrp="1"/>
          </p:cNvSpPr>
          <p:nvPr>
            <p:ph type="dt" sz="half" idx="10"/>
          </p:nvPr>
        </p:nvSpPr>
        <p:spPr/>
        <p:txBody>
          <a:bodyPr/>
          <a:lstStyle>
            <a:lvl1pPr>
              <a:defRPr/>
            </a:lvl1pPr>
          </a:lstStyle>
          <a:p>
            <a:pPr>
              <a:defRPr/>
            </a:pPr>
            <a:fld id="{0EEB52F1-030F-48DA-BFC2-BA8D2BFFE430}" type="datetime1">
              <a:rPr lang="en-US" altLang="en-US"/>
              <a:pPr>
                <a:defRPr/>
              </a:pPr>
              <a:t>7/26/2022</a:t>
            </a:fld>
            <a:endParaRPr lang="en-US" altLang="en-US"/>
          </a:p>
        </p:txBody>
      </p:sp>
      <p:sp>
        <p:nvSpPr>
          <p:cNvPr id="6" name="Footer Placeholder 4">
            <a:extLst>
              <a:ext uri="{FF2B5EF4-FFF2-40B4-BE49-F238E27FC236}">
                <a16:creationId xmlns:a16="http://schemas.microsoft.com/office/drawing/2014/main" id="{3716541E-63DA-435C-90CA-5C254D981D0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D14D37A-4C67-4870-84A6-FAD1F873A970}"/>
              </a:ext>
            </a:extLst>
          </p:cNvPr>
          <p:cNvSpPr>
            <a:spLocks noGrp="1"/>
          </p:cNvSpPr>
          <p:nvPr>
            <p:ph type="sldNum" sz="quarter" idx="12"/>
          </p:nvPr>
        </p:nvSpPr>
        <p:spPr/>
        <p:txBody>
          <a:bodyPr/>
          <a:lstStyle>
            <a:lvl1pPr>
              <a:defRPr/>
            </a:lvl1pPr>
          </a:lstStyle>
          <a:p>
            <a:pPr>
              <a:defRPr/>
            </a:pPr>
            <a:fld id="{DEF06910-56BA-4ED5-AA0C-9FD310C9AECE}" type="slidenum">
              <a:rPr lang="en-US" altLang="en-US"/>
              <a:pPr>
                <a:defRPr/>
              </a:pPr>
              <a:t>‹#›</a:t>
            </a:fld>
            <a:endParaRPr lang="en-US" altLang="en-US"/>
          </a:p>
        </p:txBody>
      </p:sp>
    </p:spTree>
    <p:extLst>
      <p:ext uri="{BB962C8B-B14F-4D97-AF65-F5344CB8AC3E}">
        <p14:creationId xmlns:p14="http://schemas.microsoft.com/office/powerpoint/2010/main" val="32877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AC2AF2A3-D5B9-4D4E-917B-48BD453F9479}"/>
              </a:ext>
            </a:extLst>
          </p:cNvPr>
          <p:cNvGrpSpPr>
            <a:grpSpLocks/>
          </p:cNvGrpSpPr>
          <p:nvPr/>
        </p:nvGrpSpPr>
        <p:grpSpPr bwMode="auto">
          <a:xfrm>
            <a:off x="0" y="-9525"/>
            <a:ext cx="12161838" cy="6867525"/>
            <a:chOff x="0" y="-8467"/>
            <a:chExt cx="12192000" cy="6866467"/>
          </a:xfrm>
        </p:grpSpPr>
        <p:cxnSp>
          <p:nvCxnSpPr>
            <p:cNvPr id="20" name="Straight Connector 19">
              <a:extLst>
                <a:ext uri="{FF2B5EF4-FFF2-40B4-BE49-F238E27FC236}">
                  <a16:creationId xmlns:a16="http://schemas.microsoft.com/office/drawing/2014/main" id="{8E994A72-BE60-4FB5-B99C-0BF75B46954B}"/>
                </a:ext>
              </a:extLst>
            </p:cNvPr>
            <p:cNvCxnSpPr/>
            <p:nvPr/>
          </p:nvCxnSpPr>
          <p:spPr>
            <a:xfrm>
              <a:off x="9371973" y="1057"/>
              <a:ext cx="1219041" cy="6856943"/>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96C1F3-7F2A-4268-B0FC-28D10D92733B}"/>
                </a:ext>
              </a:extLst>
            </p:cNvPr>
            <p:cNvCxnSpPr/>
            <p:nvPr/>
          </p:nvCxnSpPr>
          <p:spPr>
            <a:xfrm flipH="1">
              <a:off x="7425645" y="3680315"/>
              <a:ext cx="4763172" cy="3177685"/>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5CA82E74-1FEA-4DB7-844E-F993FB901B46}"/>
                </a:ext>
              </a:extLst>
            </p:cNvPr>
            <p:cNvSpPr/>
            <p:nvPr/>
          </p:nvSpPr>
          <p:spPr>
            <a:xfrm>
              <a:off x="9181001" y="-8467"/>
              <a:ext cx="3007816"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80F48BC2-DB8E-4E0C-8672-31133F2D3CEE}"/>
                </a:ext>
              </a:extLst>
            </p:cNvPr>
            <p:cNvSpPr/>
            <p:nvPr/>
          </p:nvSpPr>
          <p:spPr>
            <a:xfrm>
              <a:off x="9604323" y="-8467"/>
              <a:ext cx="2587677"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2071BCAE-E474-46D8-A887-91049B21462F}"/>
                </a:ext>
              </a:extLst>
            </p:cNvPr>
            <p:cNvSpPr/>
            <p:nvPr/>
          </p:nvSpPr>
          <p:spPr>
            <a:xfrm>
              <a:off x="8932737" y="3048587"/>
              <a:ext cx="3259263" cy="3809413"/>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9142CCCF-008D-4B9E-856C-2E0ADCD29805}"/>
                </a:ext>
              </a:extLst>
            </p:cNvPr>
            <p:cNvSpPr/>
            <p:nvPr/>
          </p:nvSpPr>
          <p:spPr>
            <a:xfrm>
              <a:off x="9333779" y="-8467"/>
              <a:ext cx="2855038"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3E192619-E45C-4954-BAD4-681D2ED81C6E}"/>
                </a:ext>
              </a:extLst>
            </p:cNvPr>
            <p:cNvSpPr/>
            <p:nvPr/>
          </p:nvSpPr>
          <p:spPr>
            <a:xfrm>
              <a:off x="10898161" y="-8467"/>
              <a:ext cx="1290656"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19249F4C-C0F8-483B-8DED-D3F5834EF6FA}"/>
                </a:ext>
              </a:extLst>
            </p:cNvPr>
            <p:cNvSpPr/>
            <p:nvPr/>
          </p:nvSpPr>
          <p:spPr>
            <a:xfrm>
              <a:off x="10939539" y="-8467"/>
              <a:ext cx="124927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E1854A37-EB09-4E92-B3D5-819516231421}"/>
                </a:ext>
              </a:extLst>
            </p:cNvPr>
            <p:cNvSpPr/>
            <p:nvPr/>
          </p:nvSpPr>
          <p:spPr>
            <a:xfrm>
              <a:off x="10371396" y="3589842"/>
              <a:ext cx="1817421" cy="3268158"/>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E44DF243-9E51-450A-8D16-D93F084DC720}"/>
                </a:ext>
              </a:extLst>
            </p:cNvPr>
            <p:cNvSpPr/>
            <p:nvPr/>
          </p:nvSpPr>
          <p:spPr>
            <a:xfrm>
              <a:off x="0" y="4013638"/>
              <a:ext cx="448785" cy="2844362"/>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630A48BC-31F2-47C0-91CA-C259DAD4DC81}"/>
              </a:ext>
            </a:extLst>
          </p:cNvPr>
          <p:cNvSpPr>
            <a:spLocks noGrp="1"/>
          </p:cNvSpPr>
          <p:nvPr>
            <p:ph type="title"/>
          </p:nvPr>
        </p:nvSpPr>
        <p:spPr bwMode="auto">
          <a:xfrm>
            <a:off x="676275" y="609600"/>
            <a:ext cx="857567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3029" tIns="56514" rIns="113029" bIns="56514"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F1F7E842-8ACE-4200-A1C1-DCA3C55559F1}"/>
              </a:ext>
            </a:extLst>
          </p:cNvPr>
          <p:cNvSpPr>
            <a:spLocks noGrp="1"/>
          </p:cNvSpPr>
          <p:nvPr>
            <p:ph type="body" idx="1"/>
          </p:nvPr>
        </p:nvSpPr>
        <p:spPr bwMode="auto">
          <a:xfrm>
            <a:off x="676275" y="2160588"/>
            <a:ext cx="8575675"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3029" tIns="56514" rIns="113029" bIns="565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6FA421-0D3E-4409-9083-FAD4F4FB0901}"/>
              </a:ext>
            </a:extLst>
          </p:cNvPr>
          <p:cNvSpPr>
            <a:spLocks noGrp="1"/>
          </p:cNvSpPr>
          <p:nvPr>
            <p:ph type="dt" sz="half" idx="2"/>
          </p:nvPr>
        </p:nvSpPr>
        <p:spPr>
          <a:xfrm>
            <a:off x="7186613" y="6040438"/>
            <a:ext cx="909637" cy="366712"/>
          </a:xfrm>
          <a:prstGeom prst="rect">
            <a:avLst/>
          </a:prstGeom>
        </p:spPr>
        <p:txBody>
          <a:bodyPr vert="horz" lIns="113029" tIns="56514" rIns="113029" bIns="56514" rtlCol="0" anchor="ctr"/>
          <a:lstStyle>
            <a:lvl1pPr algn="r">
              <a:defRPr sz="1100">
                <a:solidFill>
                  <a:schemeClr val="tx1">
                    <a:tint val="75000"/>
                  </a:schemeClr>
                </a:solidFill>
                <a:latin typeface="Arial" charset="0"/>
              </a:defRPr>
            </a:lvl1pPr>
          </a:lstStyle>
          <a:p>
            <a:pPr>
              <a:defRPr/>
            </a:pPr>
            <a:fld id="{F3F2F331-1B23-4FC1-99A5-C839EF6B6201}" type="datetime1">
              <a:rPr lang="en-US" altLang="en-US"/>
              <a:pPr>
                <a:defRPr/>
              </a:pPr>
              <a:t>7/26/2022</a:t>
            </a:fld>
            <a:endParaRPr lang="en-US" altLang="en-US"/>
          </a:p>
        </p:txBody>
      </p:sp>
      <p:sp>
        <p:nvSpPr>
          <p:cNvPr id="5" name="Footer Placeholder 4">
            <a:extLst>
              <a:ext uri="{FF2B5EF4-FFF2-40B4-BE49-F238E27FC236}">
                <a16:creationId xmlns:a16="http://schemas.microsoft.com/office/drawing/2014/main" id="{A15F21CE-674F-49DB-952D-D152EEA08D08}"/>
              </a:ext>
            </a:extLst>
          </p:cNvPr>
          <p:cNvSpPr>
            <a:spLocks noGrp="1"/>
          </p:cNvSpPr>
          <p:nvPr>
            <p:ph type="ftr" sz="quarter" idx="3"/>
          </p:nvPr>
        </p:nvSpPr>
        <p:spPr>
          <a:xfrm>
            <a:off x="676275" y="6040438"/>
            <a:ext cx="6281738" cy="366712"/>
          </a:xfrm>
          <a:prstGeom prst="rect">
            <a:avLst/>
          </a:prstGeom>
        </p:spPr>
        <p:txBody>
          <a:bodyPr vert="horz" lIns="113029" tIns="56514" rIns="113029" bIns="56514" rtlCol="0" anchor="ctr"/>
          <a:lstStyle>
            <a:lvl1pPr algn="l">
              <a:defRPr sz="1100">
                <a:solidFill>
                  <a:schemeClr val="tx1">
                    <a:tint val="75000"/>
                  </a:schemeClr>
                </a:solidFill>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E7F552BB-C965-4E6C-8269-D5397DD36B3D}"/>
              </a:ext>
            </a:extLst>
          </p:cNvPr>
          <p:cNvSpPr>
            <a:spLocks noGrp="1"/>
          </p:cNvSpPr>
          <p:nvPr>
            <p:ph type="sldNum" sz="quarter" idx="4"/>
          </p:nvPr>
        </p:nvSpPr>
        <p:spPr>
          <a:xfrm>
            <a:off x="8570913" y="6040438"/>
            <a:ext cx="681037" cy="366712"/>
          </a:xfrm>
          <a:prstGeom prst="rect">
            <a:avLst/>
          </a:prstGeom>
        </p:spPr>
        <p:txBody>
          <a:bodyPr vert="horz" wrap="square" lIns="113029" tIns="56514" rIns="113029" bIns="56514" numCol="1" anchor="ctr" anchorCtr="0" compatLnSpc="1">
            <a:prstTxWarp prst="textNoShape">
              <a:avLst/>
            </a:prstTxWarp>
          </a:bodyPr>
          <a:lstStyle>
            <a:lvl1pPr algn="r">
              <a:defRPr sz="1100">
                <a:solidFill>
                  <a:schemeClr val="accent1"/>
                </a:solidFill>
              </a:defRPr>
            </a:lvl1pPr>
          </a:lstStyle>
          <a:p>
            <a:pPr>
              <a:defRPr/>
            </a:pPr>
            <a:fld id="{ED30D3A2-B273-4D19-9A19-5922AC990447}" type="slidenum">
              <a:rPr lang="en-US" altLang="en-US"/>
              <a:pPr>
                <a:defRPr/>
              </a:pPr>
              <a:t>‹#›</a:t>
            </a:fld>
            <a:endParaRPr lang="en-US" altLang="en-US"/>
          </a:p>
        </p:txBody>
      </p:sp>
      <p:pic>
        <p:nvPicPr>
          <p:cNvPr id="1032" name="Picture 17">
            <a:extLst>
              <a:ext uri="{FF2B5EF4-FFF2-40B4-BE49-F238E27FC236}">
                <a16:creationId xmlns:a16="http://schemas.microsoft.com/office/drawing/2014/main" id="{4921AE62-DA05-4404-AAC2-C1F6C8F7E604}"/>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76275" y="6040438"/>
            <a:ext cx="2049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7" descr="E:\Documents\AFlogo_big.jpg">
            <a:extLst>
              <a:ext uri="{FF2B5EF4-FFF2-40B4-BE49-F238E27FC236}">
                <a16:creationId xmlns:a16="http://schemas.microsoft.com/office/drawing/2014/main" id="{742CC76E-A212-44E9-B43B-C2FC9A9DBC20}"/>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9628188" y="6450013"/>
            <a:ext cx="25336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0" r:id="rId1"/>
    <p:sldLayoutId id="2147484071" r:id="rId2"/>
    <p:sldLayoutId id="2147484058" r:id="rId3"/>
    <p:sldLayoutId id="2147484072" r:id="rId4"/>
    <p:sldLayoutId id="2147484059" r:id="rId5"/>
    <p:sldLayoutId id="2147484060" r:id="rId6"/>
    <p:sldLayoutId id="2147484061" r:id="rId7"/>
    <p:sldLayoutId id="2147484062" r:id="rId8"/>
    <p:sldLayoutId id="2147484063" r:id="rId9"/>
    <p:sldLayoutId id="2147484064" r:id="rId10"/>
    <p:sldLayoutId id="2147484065" r:id="rId11"/>
    <p:sldLayoutId id="2147484073" r:id="rId12"/>
    <p:sldLayoutId id="2147484066" r:id="rId13"/>
    <p:sldLayoutId id="2147484074" r:id="rId14"/>
    <p:sldLayoutId id="2147484067" r:id="rId15"/>
    <p:sldLayoutId id="2147484068" r:id="rId16"/>
    <p:sldLayoutId id="2147484069" r:id="rId17"/>
  </p:sldLayoutIdLst>
  <p:hf hdr="0" ftr="0" dt="0"/>
  <p:txStyles>
    <p:titleStyle>
      <a:lvl1pPr algn="l" defTabSz="563563" rtl="0" eaLnBrk="0" fontAlgn="base" hangingPunct="0">
        <a:spcBef>
          <a:spcPct val="0"/>
        </a:spcBef>
        <a:spcAft>
          <a:spcPct val="0"/>
        </a:spcAft>
        <a:defRPr sz="4400" kern="1200">
          <a:solidFill>
            <a:schemeClr val="accent1"/>
          </a:solidFill>
          <a:latin typeface="+mj-lt"/>
          <a:ea typeface="+mj-ea"/>
          <a:cs typeface="+mj-cs"/>
        </a:defRPr>
      </a:lvl1pPr>
      <a:lvl2pPr algn="l" defTabSz="563563" rtl="0" eaLnBrk="0" fontAlgn="base" hangingPunct="0">
        <a:spcBef>
          <a:spcPct val="0"/>
        </a:spcBef>
        <a:spcAft>
          <a:spcPct val="0"/>
        </a:spcAft>
        <a:defRPr sz="4400">
          <a:solidFill>
            <a:schemeClr val="accent1"/>
          </a:solidFill>
          <a:latin typeface="Trebuchet MS" pitchFamily="34" charset="0"/>
        </a:defRPr>
      </a:lvl2pPr>
      <a:lvl3pPr algn="l" defTabSz="563563" rtl="0" eaLnBrk="0" fontAlgn="base" hangingPunct="0">
        <a:spcBef>
          <a:spcPct val="0"/>
        </a:spcBef>
        <a:spcAft>
          <a:spcPct val="0"/>
        </a:spcAft>
        <a:defRPr sz="4400">
          <a:solidFill>
            <a:schemeClr val="accent1"/>
          </a:solidFill>
          <a:latin typeface="Trebuchet MS" pitchFamily="34" charset="0"/>
        </a:defRPr>
      </a:lvl3pPr>
      <a:lvl4pPr algn="l" defTabSz="563563" rtl="0" eaLnBrk="0" fontAlgn="base" hangingPunct="0">
        <a:spcBef>
          <a:spcPct val="0"/>
        </a:spcBef>
        <a:spcAft>
          <a:spcPct val="0"/>
        </a:spcAft>
        <a:defRPr sz="4400">
          <a:solidFill>
            <a:schemeClr val="accent1"/>
          </a:solidFill>
          <a:latin typeface="Trebuchet MS" pitchFamily="34" charset="0"/>
        </a:defRPr>
      </a:lvl4pPr>
      <a:lvl5pPr algn="l" defTabSz="563563" rtl="0" eaLnBrk="0" fontAlgn="base" hangingPunct="0">
        <a:spcBef>
          <a:spcPct val="0"/>
        </a:spcBef>
        <a:spcAft>
          <a:spcPct val="0"/>
        </a:spcAft>
        <a:defRPr sz="44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2275" indent="-422275" algn="l" defTabSz="563563" rtl="0" eaLnBrk="0" fontAlgn="base" hangingPunct="0">
        <a:spcBef>
          <a:spcPts val="1238"/>
        </a:spcBef>
        <a:spcAft>
          <a:spcPct val="0"/>
        </a:spcAft>
        <a:buClr>
          <a:schemeClr val="accent1"/>
        </a:buClr>
        <a:buSzPct val="80000"/>
        <a:buFont typeface="Wingdings 3" panose="05040102010807070707" pitchFamily="18" charset="2"/>
        <a:buChar char=""/>
        <a:defRPr sz="2200" kern="1200">
          <a:solidFill>
            <a:srgbClr val="404040"/>
          </a:solidFill>
          <a:latin typeface="+mn-lt"/>
          <a:ea typeface="+mn-ea"/>
          <a:cs typeface="+mn-cs"/>
        </a:defRPr>
      </a:lvl1pPr>
      <a:lvl2pPr marL="917575" indent="-352425" algn="l" defTabSz="563563" rtl="0" eaLnBrk="0" fontAlgn="base" hangingPunct="0">
        <a:spcBef>
          <a:spcPts val="1238"/>
        </a:spcBef>
        <a:spcAft>
          <a:spcPct val="0"/>
        </a:spcAft>
        <a:buClr>
          <a:schemeClr val="accent1"/>
        </a:buClr>
        <a:buSzPct val="80000"/>
        <a:buFont typeface="Wingdings 3" panose="05040102010807070707" pitchFamily="18" charset="2"/>
        <a:buChar char=""/>
        <a:defRPr sz="2000" kern="1200">
          <a:solidFill>
            <a:srgbClr val="404040"/>
          </a:solidFill>
          <a:latin typeface="+mn-lt"/>
          <a:ea typeface="+mn-ea"/>
          <a:cs typeface="+mn-cs"/>
        </a:defRPr>
      </a:lvl2pPr>
      <a:lvl3pPr marL="1411288" indent="-280988" algn="l" defTabSz="563563" rtl="0" eaLnBrk="0" fontAlgn="base" hangingPunct="0">
        <a:spcBef>
          <a:spcPts val="1238"/>
        </a:spcBef>
        <a:spcAft>
          <a:spcPct val="0"/>
        </a:spcAft>
        <a:buClr>
          <a:schemeClr val="accent1"/>
        </a:buClr>
        <a:buSzPct val="80000"/>
        <a:buFont typeface="Wingdings 3" panose="05040102010807070707" pitchFamily="18" charset="2"/>
        <a:buChar char=""/>
        <a:defRPr sz="1700" kern="1200">
          <a:solidFill>
            <a:srgbClr val="404040"/>
          </a:solidFill>
          <a:latin typeface="+mn-lt"/>
          <a:ea typeface="+mn-ea"/>
          <a:cs typeface="+mn-cs"/>
        </a:defRPr>
      </a:lvl3pPr>
      <a:lvl4pPr marL="1976438" indent="-280988" algn="l" defTabSz="563563" rtl="0" eaLnBrk="0" fontAlgn="base" hangingPunct="0">
        <a:spcBef>
          <a:spcPts val="1238"/>
        </a:spcBef>
        <a:spcAft>
          <a:spcPct val="0"/>
        </a:spcAft>
        <a:buClr>
          <a:schemeClr val="accent1"/>
        </a:buClr>
        <a:buSzPct val="80000"/>
        <a:buFont typeface="Wingdings 3" panose="05040102010807070707" pitchFamily="18" charset="2"/>
        <a:buChar char=""/>
        <a:defRPr sz="1500" kern="1200">
          <a:solidFill>
            <a:srgbClr val="404040"/>
          </a:solidFill>
          <a:latin typeface="+mn-lt"/>
          <a:ea typeface="+mn-ea"/>
          <a:cs typeface="+mn-cs"/>
        </a:defRPr>
      </a:lvl4pPr>
      <a:lvl5pPr marL="2541588" indent="-280988" algn="l" defTabSz="563563" rtl="0" eaLnBrk="0" fontAlgn="base" hangingPunct="0">
        <a:spcBef>
          <a:spcPts val="1238"/>
        </a:spcBef>
        <a:spcAft>
          <a:spcPct val="0"/>
        </a:spcAft>
        <a:buClr>
          <a:schemeClr val="accent1"/>
        </a:buClr>
        <a:buSzPct val="80000"/>
        <a:buFont typeface="Wingdings 3" panose="05040102010807070707" pitchFamily="18" charset="2"/>
        <a:buChar char=""/>
        <a:defRPr sz="1500" kern="1200">
          <a:solidFill>
            <a:srgbClr val="404040"/>
          </a:solidFill>
          <a:latin typeface="+mn-lt"/>
          <a:ea typeface="+mn-ea"/>
          <a:cs typeface="+mn-cs"/>
        </a:defRPr>
      </a:lvl5pPr>
      <a:lvl6pPr marL="3108297" indent="-282572" algn="l" defTabSz="565145" rtl="0" eaLnBrk="1" latinLnBrk="0" hangingPunct="1">
        <a:spcBef>
          <a:spcPts val="1236"/>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6pPr>
      <a:lvl7pPr marL="3673442" indent="-282572" algn="l" defTabSz="565145" rtl="0" eaLnBrk="1" latinLnBrk="0" hangingPunct="1">
        <a:spcBef>
          <a:spcPts val="1236"/>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7pPr>
      <a:lvl8pPr marL="4238587" indent="-282572" algn="l" defTabSz="565145" rtl="0" eaLnBrk="1" latinLnBrk="0" hangingPunct="1">
        <a:spcBef>
          <a:spcPts val="1236"/>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8pPr>
      <a:lvl9pPr marL="4803732" indent="-282572" algn="l" defTabSz="565145" rtl="0" eaLnBrk="1" latinLnBrk="0" hangingPunct="1">
        <a:spcBef>
          <a:spcPts val="1236"/>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9pPr>
    </p:bodyStyle>
    <p:otherStyle>
      <a:defPPr>
        <a:defRPr lang="en-US"/>
      </a:defPPr>
      <a:lvl1pPr marL="0" algn="l" defTabSz="565145" rtl="0" eaLnBrk="1" latinLnBrk="0" hangingPunct="1">
        <a:defRPr sz="2200" kern="1200">
          <a:solidFill>
            <a:schemeClr val="tx1"/>
          </a:solidFill>
          <a:latin typeface="+mn-lt"/>
          <a:ea typeface="+mn-ea"/>
          <a:cs typeface="+mn-cs"/>
        </a:defRPr>
      </a:lvl1pPr>
      <a:lvl2pPr marL="565145" algn="l" defTabSz="565145" rtl="0" eaLnBrk="1" latinLnBrk="0" hangingPunct="1">
        <a:defRPr sz="2200" kern="1200">
          <a:solidFill>
            <a:schemeClr val="tx1"/>
          </a:solidFill>
          <a:latin typeface="+mn-lt"/>
          <a:ea typeface="+mn-ea"/>
          <a:cs typeface="+mn-cs"/>
        </a:defRPr>
      </a:lvl2pPr>
      <a:lvl3pPr marL="1130290" algn="l" defTabSz="565145" rtl="0" eaLnBrk="1" latinLnBrk="0" hangingPunct="1">
        <a:defRPr sz="2200" kern="1200">
          <a:solidFill>
            <a:schemeClr val="tx1"/>
          </a:solidFill>
          <a:latin typeface="+mn-lt"/>
          <a:ea typeface="+mn-ea"/>
          <a:cs typeface="+mn-cs"/>
        </a:defRPr>
      </a:lvl3pPr>
      <a:lvl4pPr marL="1695435" algn="l" defTabSz="565145" rtl="0" eaLnBrk="1" latinLnBrk="0" hangingPunct="1">
        <a:defRPr sz="2200" kern="1200">
          <a:solidFill>
            <a:schemeClr val="tx1"/>
          </a:solidFill>
          <a:latin typeface="+mn-lt"/>
          <a:ea typeface="+mn-ea"/>
          <a:cs typeface="+mn-cs"/>
        </a:defRPr>
      </a:lvl4pPr>
      <a:lvl5pPr marL="2260580" algn="l" defTabSz="565145" rtl="0" eaLnBrk="1" latinLnBrk="0" hangingPunct="1">
        <a:defRPr sz="2200" kern="1200">
          <a:solidFill>
            <a:schemeClr val="tx1"/>
          </a:solidFill>
          <a:latin typeface="+mn-lt"/>
          <a:ea typeface="+mn-ea"/>
          <a:cs typeface="+mn-cs"/>
        </a:defRPr>
      </a:lvl5pPr>
      <a:lvl6pPr marL="2825725" algn="l" defTabSz="565145" rtl="0" eaLnBrk="1" latinLnBrk="0" hangingPunct="1">
        <a:defRPr sz="2200" kern="1200">
          <a:solidFill>
            <a:schemeClr val="tx1"/>
          </a:solidFill>
          <a:latin typeface="+mn-lt"/>
          <a:ea typeface="+mn-ea"/>
          <a:cs typeface="+mn-cs"/>
        </a:defRPr>
      </a:lvl6pPr>
      <a:lvl7pPr marL="3390870" algn="l" defTabSz="565145" rtl="0" eaLnBrk="1" latinLnBrk="0" hangingPunct="1">
        <a:defRPr sz="2200" kern="1200">
          <a:solidFill>
            <a:schemeClr val="tx1"/>
          </a:solidFill>
          <a:latin typeface="+mn-lt"/>
          <a:ea typeface="+mn-ea"/>
          <a:cs typeface="+mn-cs"/>
        </a:defRPr>
      </a:lvl7pPr>
      <a:lvl8pPr marL="3956014" algn="l" defTabSz="565145" rtl="0" eaLnBrk="1" latinLnBrk="0" hangingPunct="1">
        <a:defRPr sz="2200" kern="1200">
          <a:solidFill>
            <a:schemeClr val="tx1"/>
          </a:solidFill>
          <a:latin typeface="+mn-lt"/>
          <a:ea typeface="+mn-ea"/>
          <a:cs typeface="+mn-cs"/>
        </a:defRPr>
      </a:lvl8pPr>
      <a:lvl9pPr marL="4521159" algn="l" defTabSz="565145"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6AF6A5-FF19-4F97-8CC0-43059056C0CA}"/>
              </a:ext>
            </a:extLst>
          </p:cNvPr>
          <p:cNvSpPr>
            <a:spLocks noGrp="1"/>
          </p:cNvSpPr>
          <p:nvPr>
            <p:ph type="title"/>
          </p:nvPr>
        </p:nvSpPr>
        <p:spPr>
          <a:xfrm>
            <a:off x="466220" y="794344"/>
            <a:ext cx="10841470" cy="1693287"/>
          </a:xfrm>
        </p:spPr>
        <p:txBody>
          <a:bodyPr/>
          <a:lstStyle/>
          <a:p>
            <a:pPr algn="ctr" eaLnBrk="1" hangingPunct="1"/>
            <a:r>
              <a:rPr lang="en-US" altLang="en-US" sz="4800" b="1">
                <a:latin typeface="Calibri" panose="020F0502020204030204" pitchFamily="34" charset="0"/>
                <a:ea typeface="Verdana" panose="020B0604030504040204" pitchFamily="34" charset="0"/>
                <a:cs typeface="Calibri" panose="020F0502020204030204" pitchFamily="34" charset="0"/>
              </a:rPr>
              <a:t>14</a:t>
            </a:r>
            <a:r>
              <a:rPr lang="en-US" altLang="en-US" sz="4800" b="1" baseline="30000">
                <a:latin typeface="Calibri" panose="020F0502020204030204" pitchFamily="34" charset="0"/>
                <a:ea typeface="Verdana" panose="020B0604030504040204" pitchFamily="34" charset="0"/>
                <a:cs typeface="Calibri" panose="020F0502020204030204" pitchFamily="34" charset="0"/>
              </a:rPr>
              <a:t>th</a:t>
            </a:r>
            <a:r>
              <a:rPr lang="en-US" altLang="en-US" sz="4800" b="1">
                <a:latin typeface="Calibri" panose="020F0502020204030204" pitchFamily="34" charset="0"/>
                <a:ea typeface="Verdana" panose="020B0604030504040204" pitchFamily="34" charset="0"/>
                <a:cs typeface="Calibri" panose="020F0502020204030204" pitchFamily="34" charset="0"/>
              </a:rPr>
              <a:t> IP CONFERENCE – </a:t>
            </a:r>
            <a:br>
              <a:rPr lang="en-US" altLang="en-US" sz="4800" b="1">
                <a:latin typeface="Calibri" panose="020F0502020204030204" pitchFamily="34" charset="0"/>
                <a:ea typeface="Verdana" panose="020B0604030504040204" pitchFamily="34" charset="0"/>
                <a:cs typeface="Calibri" panose="020F0502020204030204" pitchFamily="34" charset="0"/>
              </a:rPr>
            </a:br>
            <a:r>
              <a:rPr lang="en-US" altLang="en-US" sz="4800" b="1">
                <a:latin typeface="Calibri" panose="020F0502020204030204" pitchFamily="34" charset="0"/>
                <a:ea typeface="Verdana" panose="020B0604030504040204" pitchFamily="34" charset="0"/>
                <a:cs typeface="Calibri" panose="020F0502020204030204" pitchFamily="34" charset="0"/>
              </a:rPr>
              <a:t>Digital Innovations &amp; Intangible Assets </a:t>
            </a:r>
          </a:p>
        </p:txBody>
      </p:sp>
      <p:sp>
        <p:nvSpPr>
          <p:cNvPr id="9219" name="Subtitle 2">
            <a:extLst>
              <a:ext uri="{FF2B5EF4-FFF2-40B4-BE49-F238E27FC236}">
                <a16:creationId xmlns:a16="http://schemas.microsoft.com/office/drawing/2014/main" id="{59BED642-DE8C-43F8-A3C0-EB181207196C}"/>
              </a:ext>
            </a:extLst>
          </p:cNvPr>
          <p:cNvSpPr txBox="1">
            <a:spLocks/>
          </p:cNvSpPr>
          <p:nvPr/>
        </p:nvSpPr>
        <p:spPr bwMode="auto">
          <a:xfrm>
            <a:off x="1013548" y="4248841"/>
            <a:ext cx="85756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029" tIns="56514" rIns="113029" bIns="56514"/>
          <a:lstStyle>
            <a:lvl1pPr defTabSz="563563">
              <a:spcBef>
                <a:spcPts val="1238"/>
              </a:spcBef>
              <a:buClr>
                <a:schemeClr val="accent1"/>
              </a:buClr>
              <a:buSzPct val="80000"/>
              <a:buFont typeface="Wingdings 3" panose="05040102010807070707" pitchFamily="18" charset="2"/>
              <a:buChar char=""/>
              <a:defRPr sz="2200">
                <a:solidFill>
                  <a:srgbClr val="404040"/>
                </a:solidFill>
                <a:latin typeface="Trebuchet MS" panose="020B0603020202020204" pitchFamily="34" charset="0"/>
              </a:defRPr>
            </a:lvl1pPr>
            <a:lvl2pPr marL="917575" indent="-352425" defTabSz="563563">
              <a:spcBef>
                <a:spcPts val="1238"/>
              </a:spcBef>
              <a:buClr>
                <a:schemeClr val="accent1"/>
              </a:buClr>
              <a:buSzPct val="80000"/>
              <a:buFont typeface="Wingdings 3" panose="05040102010807070707" pitchFamily="18" charset="2"/>
              <a:buChar char=""/>
              <a:defRPr sz="2000">
                <a:solidFill>
                  <a:srgbClr val="404040"/>
                </a:solidFill>
                <a:latin typeface="Trebuchet MS" panose="020B0603020202020204" pitchFamily="34" charset="0"/>
              </a:defRPr>
            </a:lvl2pPr>
            <a:lvl3pPr marL="1411288" indent="-280988" defTabSz="563563">
              <a:spcBef>
                <a:spcPts val="1238"/>
              </a:spcBef>
              <a:buClr>
                <a:schemeClr val="accent1"/>
              </a:buClr>
              <a:buSzPct val="80000"/>
              <a:buFont typeface="Wingdings 3" panose="05040102010807070707" pitchFamily="18" charset="2"/>
              <a:buChar char=""/>
              <a:defRPr sz="1700">
                <a:solidFill>
                  <a:srgbClr val="404040"/>
                </a:solidFill>
                <a:latin typeface="Trebuchet MS" panose="020B0603020202020204" pitchFamily="34" charset="0"/>
              </a:defRPr>
            </a:lvl3pPr>
            <a:lvl4pPr marL="1976438" indent="-280988" defTabSz="563563">
              <a:spcBef>
                <a:spcPts val="1238"/>
              </a:spcBef>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4pPr>
            <a:lvl5pPr marL="2541588" indent="-280988" defTabSz="563563">
              <a:spcBef>
                <a:spcPts val="1238"/>
              </a:spcBef>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5pPr>
            <a:lvl6pPr marL="2998788" indent="-280988" defTabSz="563563" eaLnBrk="0" fontAlgn="base" hangingPunct="0">
              <a:spcBef>
                <a:spcPts val="1238"/>
              </a:spcBef>
              <a:spcAft>
                <a:spcPct val="0"/>
              </a:spcAft>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6pPr>
            <a:lvl7pPr marL="3455988" indent="-280988" defTabSz="563563" eaLnBrk="0" fontAlgn="base" hangingPunct="0">
              <a:spcBef>
                <a:spcPts val="1238"/>
              </a:spcBef>
              <a:spcAft>
                <a:spcPct val="0"/>
              </a:spcAft>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7pPr>
            <a:lvl8pPr marL="3913188" indent="-280988" defTabSz="563563" eaLnBrk="0" fontAlgn="base" hangingPunct="0">
              <a:spcBef>
                <a:spcPts val="1238"/>
              </a:spcBef>
              <a:spcAft>
                <a:spcPct val="0"/>
              </a:spcAft>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8pPr>
            <a:lvl9pPr marL="4370388" indent="-280988" defTabSz="563563" eaLnBrk="0" fontAlgn="base" hangingPunct="0">
              <a:spcBef>
                <a:spcPts val="1238"/>
              </a:spcBef>
              <a:spcAft>
                <a:spcPct val="0"/>
              </a:spcAft>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9pPr>
          </a:lstStyle>
          <a:p>
            <a:pPr eaLnBrk="1" hangingPunct="1">
              <a:buFont typeface="Wingdings 3" panose="05040102010807070707" pitchFamily="18" charset="2"/>
              <a:buNone/>
            </a:pPr>
            <a:r>
              <a:rPr lang="en-US" altLang="en-US" sz="2000">
                <a:solidFill>
                  <a:srgbClr val="7F7F7F"/>
                </a:solidFill>
                <a:latin typeface="Calibri" panose="020F0502020204030204" pitchFamily="34" charset="0"/>
                <a:cs typeface="Calibri" panose="020F0502020204030204" pitchFamily="34" charset="0"/>
              </a:rPr>
              <a:t>by </a:t>
            </a:r>
            <a:r>
              <a:rPr lang="en-US" altLang="en-US" sz="2000" i="1">
                <a:solidFill>
                  <a:srgbClr val="7F7F7F"/>
                </a:solidFill>
                <a:latin typeface="Calibri" panose="020F0502020204030204" pitchFamily="34" charset="0"/>
                <a:cs typeface="Calibri" panose="020F0502020204030204" pitchFamily="34" charset="0"/>
              </a:rPr>
              <a:t>Pui Keng LIM of Advanz Fidelis IP Sdn Bhd </a:t>
            </a:r>
          </a:p>
        </p:txBody>
      </p:sp>
      <p:sp>
        <p:nvSpPr>
          <p:cNvPr id="3" name="TextBox 2">
            <a:extLst>
              <a:ext uri="{FF2B5EF4-FFF2-40B4-BE49-F238E27FC236}">
                <a16:creationId xmlns:a16="http://schemas.microsoft.com/office/drawing/2014/main" id="{A1F607EB-DA4D-95AE-0D9C-B7BBBDB017C2}"/>
              </a:ext>
            </a:extLst>
          </p:cNvPr>
          <p:cNvSpPr txBox="1"/>
          <p:nvPr/>
        </p:nvSpPr>
        <p:spPr>
          <a:xfrm>
            <a:off x="1013548" y="2972862"/>
            <a:ext cx="9273309" cy="1131848"/>
          </a:xfrm>
          <a:prstGeom prst="rect">
            <a:avLst/>
          </a:prstGeom>
          <a:noFill/>
        </p:spPr>
        <p:txBody>
          <a:bodyPr wrap="square" rtlCol="0">
            <a:spAutoFit/>
          </a:bodyPr>
          <a:lstStyle/>
          <a:p>
            <a:pPr>
              <a:lnSpc>
                <a:spcPct val="150000"/>
              </a:lnSpc>
            </a:pPr>
            <a:r>
              <a:rPr lang="en-US" sz="2400"/>
              <a:t>General Trademark Registration Tactics for a Celebrity in Malaysia &amp; Protection on Non-fungible Tokens (NFT)</a:t>
            </a:r>
            <a:endParaRPr lang="en-MY" sz="2400"/>
          </a:p>
        </p:txBody>
      </p:sp>
      <p:sp>
        <p:nvSpPr>
          <p:cNvPr id="4" name="Text Placeholder 3">
            <a:extLst>
              <a:ext uri="{FF2B5EF4-FFF2-40B4-BE49-F238E27FC236}">
                <a16:creationId xmlns:a16="http://schemas.microsoft.com/office/drawing/2014/main" id="{E890BF24-D862-3044-C996-EFDD8AC365D3}"/>
              </a:ext>
            </a:extLst>
          </p:cNvPr>
          <p:cNvSpPr>
            <a:spLocks noGrp="1"/>
          </p:cNvSpPr>
          <p:nvPr>
            <p:ph type="body" idx="1"/>
          </p:nvPr>
        </p:nvSpPr>
        <p:spPr>
          <a:xfrm>
            <a:off x="1078204" y="5635063"/>
            <a:ext cx="1443324" cy="497882"/>
          </a:xfrm>
        </p:spPr>
        <p:txBody>
          <a:bodyPr/>
          <a:lstStyle/>
          <a:p>
            <a:r>
              <a:rPr lang="en-US" sz="1600"/>
              <a:t>29 July 2022</a:t>
            </a:r>
            <a:endParaRPr lang="en-MY"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4D0A-94C3-4A0A-A960-DE3ED510A0DE}"/>
              </a:ext>
            </a:extLst>
          </p:cNvPr>
          <p:cNvSpPr>
            <a:spLocks noGrp="1"/>
          </p:cNvSpPr>
          <p:nvPr>
            <p:ph type="title"/>
          </p:nvPr>
        </p:nvSpPr>
        <p:spPr>
          <a:xfrm>
            <a:off x="676549" y="3171926"/>
            <a:ext cx="8575401" cy="1826581"/>
          </a:xfrm>
        </p:spPr>
        <p:txBody>
          <a:bodyPr/>
          <a:lstStyle/>
          <a:p>
            <a:r>
              <a:rPr lang="en-US"/>
              <a:t>Part 2: Laws in Malaysia that Protect Celebrities’ Rights</a:t>
            </a:r>
            <a:endParaRPr lang="en-MY"/>
          </a:p>
        </p:txBody>
      </p:sp>
      <p:sp>
        <p:nvSpPr>
          <p:cNvPr id="4" name="Slide Number Placeholder 3">
            <a:extLst>
              <a:ext uri="{FF2B5EF4-FFF2-40B4-BE49-F238E27FC236}">
                <a16:creationId xmlns:a16="http://schemas.microsoft.com/office/drawing/2014/main" id="{D2285297-BB1D-4DE3-90B5-F769B907B7A2}"/>
              </a:ext>
            </a:extLst>
          </p:cNvPr>
          <p:cNvSpPr>
            <a:spLocks noGrp="1"/>
          </p:cNvSpPr>
          <p:nvPr>
            <p:ph type="sldNum" sz="quarter" idx="12"/>
          </p:nvPr>
        </p:nvSpPr>
        <p:spPr/>
        <p:txBody>
          <a:bodyPr/>
          <a:lstStyle/>
          <a:p>
            <a:pPr>
              <a:defRPr/>
            </a:pPr>
            <a:fld id="{F957469A-2C0A-46F4-BD4A-ABF6C2207621}" type="slidenum">
              <a:rPr lang="en-US" altLang="en-US" smtClean="0"/>
              <a:pPr>
                <a:defRPr/>
              </a:pPr>
              <a:t>10</a:t>
            </a:fld>
            <a:endParaRPr lang="en-US" altLang="en-US"/>
          </a:p>
        </p:txBody>
      </p:sp>
    </p:spTree>
    <p:extLst>
      <p:ext uri="{BB962C8B-B14F-4D97-AF65-F5344CB8AC3E}">
        <p14:creationId xmlns:p14="http://schemas.microsoft.com/office/powerpoint/2010/main" val="344255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E7F839E0-BD78-4DB8-8976-81C358631EB6}"/>
              </a:ext>
            </a:extLst>
          </p:cNvPr>
          <p:cNvSpPr>
            <a:spLocks noGrp="1"/>
          </p:cNvSpPr>
          <p:nvPr>
            <p:ph type="title"/>
          </p:nvPr>
        </p:nvSpPr>
        <p:spPr>
          <a:xfrm>
            <a:off x="501700" y="269022"/>
            <a:ext cx="10247454" cy="1320800"/>
          </a:xfrm>
        </p:spPr>
        <p:txBody>
          <a:bodyPr vert="horz" lIns="91440" tIns="45720" rIns="91440" bIns="45720" rtlCol="0" anchor="ctr">
            <a:normAutofit/>
          </a:bodyPr>
          <a:lstStyle/>
          <a:p>
            <a:r>
              <a:rPr lang="en-US" altLang="en-US" sz="3600"/>
              <a:t>Laws in Malaysia that Protect Celebrities’ Rights</a:t>
            </a:r>
          </a:p>
        </p:txBody>
      </p:sp>
      <p:sp>
        <p:nvSpPr>
          <p:cNvPr id="19460" name="Slide Number Placeholder 2">
            <a:extLst>
              <a:ext uri="{FF2B5EF4-FFF2-40B4-BE49-F238E27FC236}">
                <a16:creationId xmlns:a16="http://schemas.microsoft.com/office/drawing/2014/main" id="{C0DE328E-C990-4005-BF3A-126C784EB3B4}"/>
              </a:ext>
            </a:extLst>
          </p:cNvPr>
          <p:cNvSpPr>
            <a:spLocks noGrp="1" noChangeArrowheads="1"/>
          </p:cNvSpPr>
          <p:nvPr>
            <p:ph type="sldNum" sz="quarter" idx="16"/>
          </p:nvPr>
        </p:nvSpPr>
        <p:spPr bwMode="auto">
          <a:xfrm>
            <a:off x="8570913" y="6040438"/>
            <a:ext cx="681037" cy="366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fld id="{725F3B75-95D2-4949-A1E4-ABF90DD6EB01}" type="slidenum">
              <a:rPr lang="en-US" altLang="en-US" smtClean="0"/>
              <a:pPr/>
              <a:t>11</a:t>
            </a:fld>
            <a:endParaRPr lang="en-US" altLang="en-US"/>
          </a:p>
        </p:txBody>
      </p:sp>
      <p:pic>
        <p:nvPicPr>
          <p:cNvPr id="7" name="Picture 6" descr="A person holding a microphone&#10;&#10;Description automatically generated with medium confidence">
            <a:extLst>
              <a:ext uri="{FF2B5EF4-FFF2-40B4-BE49-F238E27FC236}">
                <a16:creationId xmlns:a16="http://schemas.microsoft.com/office/drawing/2014/main" id="{C1E5E357-7D2C-ADD4-F349-86546CC0437A}"/>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353875" y="1407847"/>
            <a:ext cx="3454087" cy="5181131"/>
          </a:xfrm>
          <a:prstGeom prst="rect">
            <a:avLst/>
          </a:prstGeom>
        </p:spPr>
      </p:pic>
      <p:sp>
        <p:nvSpPr>
          <p:cNvPr id="8" name="TextBox 7">
            <a:extLst>
              <a:ext uri="{FF2B5EF4-FFF2-40B4-BE49-F238E27FC236}">
                <a16:creationId xmlns:a16="http://schemas.microsoft.com/office/drawing/2014/main" id="{A0D81E20-9643-C69F-77F1-D627580CE36A}"/>
              </a:ext>
            </a:extLst>
          </p:cNvPr>
          <p:cNvSpPr txBox="1"/>
          <p:nvPr/>
        </p:nvSpPr>
        <p:spPr>
          <a:xfrm>
            <a:off x="4353875" y="3907818"/>
            <a:ext cx="3454087" cy="4770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500">
                <a:latin typeface="Calibri" panose="020F0502020204030204" pitchFamily="34" charset="0"/>
                <a:cs typeface="Calibri" panose="020F0502020204030204" pitchFamily="34" charset="0"/>
              </a:rPr>
              <a:t>3 Celebrity Rights</a:t>
            </a:r>
            <a:endParaRPr lang="en-MY" sz="2500">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5E6C06D9-1CF2-4B50-3B47-606A9A8B44F5}"/>
              </a:ext>
            </a:extLst>
          </p:cNvPr>
          <p:cNvGrpSpPr/>
          <p:nvPr/>
        </p:nvGrpSpPr>
        <p:grpSpPr>
          <a:xfrm>
            <a:off x="1652829" y="1640139"/>
            <a:ext cx="927338" cy="871096"/>
            <a:chOff x="1412684" y="1649288"/>
            <a:chExt cx="927338" cy="871096"/>
          </a:xfrm>
        </p:grpSpPr>
        <p:pic>
          <p:nvPicPr>
            <p:cNvPr id="10" name="Graphic 9" descr="Images outline">
              <a:extLst>
                <a:ext uri="{FF2B5EF4-FFF2-40B4-BE49-F238E27FC236}">
                  <a16:creationId xmlns:a16="http://schemas.microsoft.com/office/drawing/2014/main" id="{5A78EC24-DD06-4B91-1B25-E33F6C87B7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512673" y="1721156"/>
              <a:ext cx="727360" cy="727360"/>
            </a:xfrm>
            <a:prstGeom prst="rect">
              <a:avLst/>
            </a:prstGeom>
          </p:spPr>
        </p:pic>
        <p:sp>
          <p:nvSpPr>
            <p:cNvPr id="23" name="Rectangle: Rounded Corners 22">
              <a:extLst>
                <a:ext uri="{FF2B5EF4-FFF2-40B4-BE49-F238E27FC236}">
                  <a16:creationId xmlns:a16="http://schemas.microsoft.com/office/drawing/2014/main" id="{B2EAF749-4116-FB1B-DD2C-F3F4BD45FA74}"/>
                </a:ext>
              </a:extLst>
            </p:cNvPr>
            <p:cNvSpPr/>
            <p:nvPr/>
          </p:nvSpPr>
          <p:spPr>
            <a:xfrm>
              <a:off x="1412684" y="1649288"/>
              <a:ext cx="927338" cy="871096"/>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4" name="TextBox 23">
            <a:extLst>
              <a:ext uri="{FF2B5EF4-FFF2-40B4-BE49-F238E27FC236}">
                <a16:creationId xmlns:a16="http://schemas.microsoft.com/office/drawing/2014/main" id="{B0FEC78C-D032-41B8-B9E3-37FAA5F12F89}"/>
              </a:ext>
            </a:extLst>
          </p:cNvPr>
          <p:cNvSpPr txBox="1"/>
          <p:nvPr/>
        </p:nvSpPr>
        <p:spPr>
          <a:xfrm>
            <a:off x="501700" y="2777106"/>
            <a:ext cx="3454086" cy="1754326"/>
          </a:xfrm>
          <a:prstGeom prst="rect">
            <a:avLst/>
          </a:prstGeom>
          <a:noFill/>
          <a:ln>
            <a:noFill/>
          </a:ln>
        </p:spPr>
        <p:txBody>
          <a:bodyPr wrap="square" rtlCol="0">
            <a:spAutoFit/>
          </a:bodyPr>
          <a:lstStyle/>
          <a:p>
            <a:pPr algn="ctr"/>
            <a:r>
              <a:rPr lang="en-US" sz="1800" b="1" u="sng">
                <a:latin typeface="Calibri" panose="020F0502020204030204" pitchFamily="34" charset="0"/>
                <a:cs typeface="Calibri" panose="020F0502020204030204" pitchFamily="34" charset="0"/>
              </a:rPr>
              <a:t>Personality Rights</a:t>
            </a:r>
            <a:endParaRPr lang="en-US" sz="1800">
              <a:latin typeface="Calibri" panose="020F0502020204030204" pitchFamily="34" charset="0"/>
              <a:cs typeface="Calibri" panose="020F0502020204030204" pitchFamily="34" charset="0"/>
            </a:endParaRPr>
          </a:p>
          <a:p>
            <a:pPr algn="just"/>
            <a:r>
              <a:rPr lang="en-US" sz="1800">
                <a:latin typeface="Calibri" panose="020F0502020204030204" pitchFamily="34" charset="0"/>
                <a:cs typeface="Calibri" panose="020F0502020204030204" pitchFamily="34" charset="0"/>
              </a:rPr>
              <a:t>Rights to protect their likeness (image, voice or other representation) from being used for profit without their permission / appropriate compensation.</a:t>
            </a:r>
            <a:endParaRPr lang="en-MY" sz="1800">
              <a:latin typeface="Calibri" panose="020F0502020204030204" pitchFamily="34" charset="0"/>
              <a:cs typeface="Calibri" panose="020F0502020204030204" pitchFamily="34" charset="0"/>
            </a:endParaRPr>
          </a:p>
        </p:txBody>
      </p:sp>
      <p:grpSp>
        <p:nvGrpSpPr>
          <p:cNvPr id="26" name="Group 25">
            <a:extLst>
              <a:ext uri="{FF2B5EF4-FFF2-40B4-BE49-F238E27FC236}">
                <a16:creationId xmlns:a16="http://schemas.microsoft.com/office/drawing/2014/main" id="{69A88E1D-3911-3750-4361-C60480109B70}"/>
              </a:ext>
            </a:extLst>
          </p:cNvPr>
          <p:cNvGrpSpPr/>
          <p:nvPr/>
        </p:nvGrpSpPr>
        <p:grpSpPr>
          <a:xfrm>
            <a:off x="9208681" y="1505243"/>
            <a:ext cx="927338" cy="871096"/>
            <a:chOff x="8922278" y="1826508"/>
            <a:chExt cx="927338" cy="871096"/>
          </a:xfrm>
        </p:grpSpPr>
        <p:pic>
          <p:nvPicPr>
            <p:cNvPr id="12" name="Graphic 11" descr="Security camera outline">
              <a:extLst>
                <a:ext uri="{FF2B5EF4-FFF2-40B4-BE49-F238E27FC236}">
                  <a16:creationId xmlns:a16="http://schemas.microsoft.com/office/drawing/2014/main" id="{90487569-8737-0735-B3C8-5CC8B7F14C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99505" y="1830643"/>
              <a:ext cx="772884" cy="772884"/>
            </a:xfrm>
            <a:prstGeom prst="rect">
              <a:avLst/>
            </a:prstGeom>
          </p:spPr>
        </p:pic>
        <p:sp>
          <p:nvSpPr>
            <p:cNvPr id="32" name="Rectangle: Rounded Corners 31">
              <a:extLst>
                <a:ext uri="{FF2B5EF4-FFF2-40B4-BE49-F238E27FC236}">
                  <a16:creationId xmlns:a16="http://schemas.microsoft.com/office/drawing/2014/main" id="{278202E6-29EF-965C-C4C8-C296F83FD71E}"/>
                </a:ext>
              </a:extLst>
            </p:cNvPr>
            <p:cNvSpPr/>
            <p:nvPr/>
          </p:nvSpPr>
          <p:spPr>
            <a:xfrm>
              <a:off x="8922278" y="1826508"/>
              <a:ext cx="927338" cy="871096"/>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grpSp>
        <p:nvGrpSpPr>
          <p:cNvPr id="27" name="Group 26">
            <a:extLst>
              <a:ext uri="{FF2B5EF4-FFF2-40B4-BE49-F238E27FC236}">
                <a16:creationId xmlns:a16="http://schemas.microsoft.com/office/drawing/2014/main" id="{E39944DC-F0A3-0248-D07D-61212CDA272E}"/>
              </a:ext>
            </a:extLst>
          </p:cNvPr>
          <p:cNvGrpSpPr/>
          <p:nvPr/>
        </p:nvGrpSpPr>
        <p:grpSpPr>
          <a:xfrm>
            <a:off x="9208681" y="3612560"/>
            <a:ext cx="927338" cy="871096"/>
            <a:chOff x="9225352" y="4481661"/>
            <a:chExt cx="927338" cy="871096"/>
          </a:xfrm>
        </p:grpSpPr>
        <p:pic>
          <p:nvPicPr>
            <p:cNvPr id="14" name="Graphic 13" descr="Megaphone1 outline">
              <a:extLst>
                <a:ext uri="{FF2B5EF4-FFF2-40B4-BE49-F238E27FC236}">
                  <a16:creationId xmlns:a16="http://schemas.microsoft.com/office/drawing/2014/main" id="{EC1DA92D-C78E-A417-E428-A3585F838A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76849" y="4505037"/>
              <a:ext cx="824345" cy="824345"/>
            </a:xfrm>
            <a:prstGeom prst="rect">
              <a:avLst/>
            </a:prstGeom>
          </p:spPr>
        </p:pic>
        <p:sp>
          <p:nvSpPr>
            <p:cNvPr id="33" name="Rectangle: Rounded Corners 32">
              <a:extLst>
                <a:ext uri="{FF2B5EF4-FFF2-40B4-BE49-F238E27FC236}">
                  <a16:creationId xmlns:a16="http://schemas.microsoft.com/office/drawing/2014/main" id="{5FB91139-7685-579B-4C10-41C49FDDA9DD}"/>
                </a:ext>
              </a:extLst>
            </p:cNvPr>
            <p:cNvSpPr/>
            <p:nvPr/>
          </p:nvSpPr>
          <p:spPr>
            <a:xfrm>
              <a:off x="9225352" y="4481661"/>
              <a:ext cx="927338" cy="871096"/>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37" name="TextBox 36">
            <a:extLst>
              <a:ext uri="{FF2B5EF4-FFF2-40B4-BE49-F238E27FC236}">
                <a16:creationId xmlns:a16="http://schemas.microsoft.com/office/drawing/2014/main" id="{8866D728-A661-EC84-FF16-7A4C6D5E033C}"/>
              </a:ext>
            </a:extLst>
          </p:cNvPr>
          <p:cNvSpPr txBox="1"/>
          <p:nvPr/>
        </p:nvSpPr>
        <p:spPr>
          <a:xfrm>
            <a:off x="7920126" y="2536154"/>
            <a:ext cx="3504448" cy="646331"/>
          </a:xfrm>
          <a:prstGeom prst="rect">
            <a:avLst/>
          </a:prstGeom>
          <a:noFill/>
          <a:ln>
            <a:noFill/>
          </a:ln>
        </p:spPr>
        <p:txBody>
          <a:bodyPr wrap="square" rtlCol="0">
            <a:spAutoFit/>
          </a:bodyPr>
          <a:lstStyle/>
          <a:p>
            <a:pPr algn="ctr"/>
            <a:r>
              <a:rPr lang="en-US" sz="1800" b="1" u="sng">
                <a:latin typeface="Calibri" panose="020F0502020204030204" pitchFamily="34" charset="0"/>
                <a:cs typeface="Calibri" panose="020F0502020204030204" pitchFamily="34" charset="0"/>
              </a:rPr>
              <a:t>Privacy Rights</a:t>
            </a:r>
            <a:endParaRPr lang="en-US" sz="1800">
              <a:latin typeface="Calibri" panose="020F0502020204030204" pitchFamily="34" charset="0"/>
              <a:cs typeface="Calibri" panose="020F0502020204030204" pitchFamily="34" charset="0"/>
            </a:endParaRPr>
          </a:p>
          <a:p>
            <a:pPr algn="ctr"/>
            <a:r>
              <a:rPr lang="en-US" sz="1800">
                <a:latin typeface="Calibri" panose="020F0502020204030204" pitchFamily="34" charset="0"/>
                <a:cs typeface="Calibri" panose="020F0502020204030204" pitchFamily="34" charset="0"/>
              </a:rPr>
              <a:t>Rights to not be exploited</a:t>
            </a:r>
            <a:endParaRPr lang="en-MY" sz="180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7EECC1C-9DE0-78D0-7ECB-C3C2D1680092}"/>
              </a:ext>
            </a:extLst>
          </p:cNvPr>
          <p:cNvSpPr txBox="1"/>
          <p:nvPr/>
        </p:nvSpPr>
        <p:spPr>
          <a:xfrm>
            <a:off x="7920126" y="4609958"/>
            <a:ext cx="3504448" cy="1477328"/>
          </a:xfrm>
          <a:prstGeom prst="rect">
            <a:avLst/>
          </a:prstGeom>
          <a:noFill/>
          <a:ln>
            <a:noFill/>
          </a:ln>
        </p:spPr>
        <p:txBody>
          <a:bodyPr wrap="square" rtlCol="0">
            <a:spAutoFit/>
          </a:bodyPr>
          <a:lstStyle/>
          <a:p>
            <a:pPr algn="ctr"/>
            <a:r>
              <a:rPr lang="en-US" sz="1800" b="1" u="sng">
                <a:latin typeface="Calibri" panose="020F0502020204030204" pitchFamily="34" charset="0"/>
                <a:cs typeface="Calibri" panose="020F0502020204030204" pitchFamily="34" charset="0"/>
              </a:rPr>
              <a:t>Publicity Rights</a:t>
            </a:r>
            <a:endParaRPr lang="en-US" sz="1800">
              <a:latin typeface="Calibri" panose="020F0502020204030204" pitchFamily="34" charset="0"/>
              <a:cs typeface="Calibri" panose="020F0502020204030204" pitchFamily="34" charset="0"/>
            </a:endParaRPr>
          </a:p>
          <a:p>
            <a:pPr algn="ctr"/>
            <a:r>
              <a:rPr lang="en-US" sz="1800">
                <a:latin typeface="Calibri" panose="020F0502020204030204" pitchFamily="34" charset="0"/>
                <a:cs typeface="Calibri" panose="020F0502020204030204" pitchFamily="34" charset="0"/>
              </a:rPr>
              <a:t>Rights that protects against the misappropriation of a person’s name, likeness or other indicia of personal identity</a:t>
            </a:r>
            <a:endParaRPr lang="en-MY" sz="1800">
              <a:latin typeface="Calibri" panose="020F0502020204030204" pitchFamily="34" charset="0"/>
              <a:cs typeface="Calibri" panose="020F0502020204030204" pitchFamily="34" charset="0"/>
            </a:endParaRPr>
          </a:p>
        </p:txBody>
      </p:sp>
      <p:sp>
        <p:nvSpPr>
          <p:cNvPr id="18" name="TextBox 1">
            <a:extLst>
              <a:ext uri="{FF2B5EF4-FFF2-40B4-BE49-F238E27FC236}">
                <a16:creationId xmlns:a16="http://schemas.microsoft.com/office/drawing/2014/main" id="{40FD968C-07DB-CBF7-3711-4DB7CD645E9A}"/>
              </a:ext>
            </a:extLst>
          </p:cNvPr>
          <p:cNvSpPr txBox="1">
            <a:spLocks noChangeArrowheads="1"/>
          </p:cNvSpPr>
          <p:nvPr/>
        </p:nvSpPr>
        <p:spPr bwMode="auto">
          <a:xfrm>
            <a:off x="9894888" y="6270625"/>
            <a:ext cx="1951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900">
                <a:latin typeface="Calibri" panose="020F0502020204030204" pitchFamily="34" charset="0"/>
                <a:cs typeface="Calibri" panose="020F0502020204030204" pitchFamily="34" charset="0"/>
              </a:rPr>
              <a:t>Image by Zachary </a:t>
            </a:r>
            <a:r>
              <a:rPr lang="en-US" altLang="en-US" sz="900" err="1">
                <a:latin typeface="Calibri" panose="020F0502020204030204" pitchFamily="34" charset="0"/>
                <a:cs typeface="Calibri" panose="020F0502020204030204" pitchFamily="34" charset="0"/>
              </a:rPr>
              <a:t>DeBottis</a:t>
            </a:r>
            <a:r>
              <a:rPr lang="en-US" altLang="en-US" sz="900">
                <a:latin typeface="Calibri" panose="020F0502020204030204" pitchFamily="34" charset="0"/>
                <a:cs typeface="Calibri" panose="020F0502020204030204" pitchFamily="34" charset="0"/>
              </a:rPr>
              <a:t> from www.pexels.com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2777-F8C8-D51F-ACB0-793CBEB69A73}"/>
              </a:ext>
            </a:extLst>
          </p:cNvPr>
          <p:cNvSpPr>
            <a:spLocks noGrp="1"/>
          </p:cNvSpPr>
          <p:nvPr>
            <p:ph type="title"/>
          </p:nvPr>
        </p:nvSpPr>
        <p:spPr>
          <a:xfrm>
            <a:off x="676275" y="609600"/>
            <a:ext cx="10225504" cy="1320800"/>
          </a:xfrm>
        </p:spPr>
        <p:txBody>
          <a:bodyPr/>
          <a:lstStyle/>
          <a:p>
            <a:r>
              <a:rPr lang="en-US" altLang="en-US" sz="3600"/>
              <a:t>Laws in Malaysia that Protect Celebrities’ Rights</a:t>
            </a:r>
            <a:endParaRPr lang="en-MY" sz="3600"/>
          </a:p>
        </p:txBody>
      </p:sp>
      <p:sp>
        <p:nvSpPr>
          <p:cNvPr id="3" name="Text Placeholder 2">
            <a:extLst>
              <a:ext uri="{FF2B5EF4-FFF2-40B4-BE49-F238E27FC236}">
                <a16:creationId xmlns:a16="http://schemas.microsoft.com/office/drawing/2014/main" id="{1CCD473D-1EEF-C30C-A6AA-BE62B963B9FB}"/>
              </a:ext>
            </a:extLst>
          </p:cNvPr>
          <p:cNvSpPr>
            <a:spLocks noGrp="1"/>
          </p:cNvSpPr>
          <p:nvPr>
            <p:ph type="body" sz="quarter" idx="13"/>
          </p:nvPr>
        </p:nvSpPr>
        <p:spPr>
          <a:xfrm>
            <a:off x="676191" y="2085979"/>
            <a:ext cx="9923747" cy="2326224"/>
          </a:xfrm>
        </p:spPr>
        <p:txBody>
          <a:bodyPr/>
          <a:lstStyle/>
          <a:p>
            <a:pPr>
              <a:lnSpc>
                <a:spcPct val="150000"/>
              </a:lnSpc>
            </a:pPr>
            <a:r>
              <a:rPr lang="en-US"/>
              <a:t>Fairly robust laws in Malaysia available to protect celebrities’ rights</a:t>
            </a:r>
          </a:p>
          <a:p>
            <a:pPr>
              <a:lnSpc>
                <a:spcPct val="150000"/>
              </a:lnSpc>
            </a:pPr>
            <a:r>
              <a:rPr lang="en-US"/>
              <a:t>Though no specific legislation regarding celebrity rights</a:t>
            </a:r>
            <a:endParaRPr lang="en-MY"/>
          </a:p>
        </p:txBody>
      </p:sp>
      <p:sp>
        <p:nvSpPr>
          <p:cNvPr id="4" name="Slide Number Placeholder 3">
            <a:extLst>
              <a:ext uri="{FF2B5EF4-FFF2-40B4-BE49-F238E27FC236}">
                <a16:creationId xmlns:a16="http://schemas.microsoft.com/office/drawing/2014/main" id="{89B3C5AC-C1B9-EA07-0DF1-22BA400FD8DE}"/>
              </a:ext>
            </a:extLst>
          </p:cNvPr>
          <p:cNvSpPr>
            <a:spLocks noGrp="1"/>
          </p:cNvSpPr>
          <p:nvPr>
            <p:ph type="sldNum" sz="quarter" idx="16"/>
          </p:nvPr>
        </p:nvSpPr>
        <p:spPr/>
        <p:txBody>
          <a:bodyPr/>
          <a:lstStyle/>
          <a:p>
            <a:pPr>
              <a:defRPr/>
            </a:pPr>
            <a:fld id="{A3CF29EA-2FC2-4A33-AA90-E7A7ABEB1FF6}" type="slidenum">
              <a:rPr lang="en-US" altLang="en-US" smtClean="0"/>
              <a:pPr>
                <a:defRPr/>
              </a:pPr>
              <a:t>12</a:t>
            </a:fld>
            <a:endParaRPr lang="en-US" altLang="en-US"/>
          </a:p>
        </p:txBody>
      </p:sp>
    </p:spTree>
    <p:extLst>
      <p:ext uri="{BB962C8B-B14F-4D97-AF65-F5344CB8AC3E}">
        <p14:creationId xmlns:p14="http://schemas.microsoft.com/office/powerpoint/2010/main" val="96520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833751E4-F597-B0B2-54C2-5BC6C37462E8}"/>
              </a:ext>
            </a:extLst>
          </p:cNvPr>
          <p:cNvSpPr/>
          <p:nvPr/>
        </p:nvSpPr>
        <p:spPr>
          <a:xfrm>
            <a:off x="284085" y="6013796"/>
            <a:ext cx="3577701" cy="5727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Rectangle: Rounded Corners 17">
            <a:extLst>
              <a:ext uri="{FF2B5EF4-FFF2-40B4-BE49-F238E27FC236}">
                <a16:creationId xmlns:a16="http://schemas.microsoft.com/office/drawing/2014/main" id="{7189E4B6-A79A-26ED-5A3F-8AE9AB5C36A6}"/>
              </a:ext>
            </a:extLst>
          </p:cNvPr>
          <p:cNvSpPr/>
          <p:nvPr/>
        </p:nvSpPr>
        <p:spPr>
          <a:xfrm>
            <a:off x="7746356" y="1599030"/>
            <a:ext cx="2627789" cy="21217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MY"/>
          </a:p>
        </p:txBody>
      </p:sp>
      <p:sp>
        <p:nvSpPr>
          <p:cNvPr id="2" name="Title 1">
            <a:extLst>
              <a:ext uri="{FF2B5EF4-FFF2-40B4-BE49-F238E27FC236}">
                <a16:creationId xmlns:a16="http://schemas.microsoft.com/office/drawing/2014/main" id="{6A562777-F8C8-D51F-ACB0-793CBEB69A73}"/>
              </a:ext>
            </a:extLst>
          </p:cNvPr>
          <p:cNvSpPr>
            <a:spLocks noGrp="1"/>
          </p:cNvSpPr>
          <p:nvPr>
            <p:ph type="title"/>
          </p:nvPr>
        </p:nvSpPr>
        <p:spPr>
          <a:xfrm>
            <a:off x="676275" y="609600"/>
            <a:ext cx="10225504" cy="1320800"/>
          </a:xfrm>
        </p:spPr>
        <p:txBody>
          <a:bodyPr/>
          <a:lstStyle/>
          <a:p>
            <a:r>
              <a:rPr lang="en-US" altLang="en-US" sz="3600"/>
              <a:t>Laws in Malaysia that Protect Celebrities’ Rights</a:t>
            </a:r>
            <a:endParaRPr lang="en-MY" sz="3600"/>
          </a:p>
        </p:txBody>
      </p:sp>
      <p:sp>
        <p:nvSpPr>
          <p:cNvPr id="4" name="Slide Number Placeholder 3">
            <a:extLst>
              <a:ext uri="{FF2B5EF4-FFF2-40B4-BE49-F238E27FC236}">
                <a16:creationId xmlns:a16="http://schemas.microsoft.com/office/drawing/2014/main" id="{89B3C5AC-C1B9-EA07-0DF1-22BA400FD8DE}"/>
              </a:ext>
            </a:extLst>
          </p:cNvPr>
          <p:cNvSpPr>
            <a:spLocks noGrp="1"/>
          </p:cNvSpPr>
          <p:nvPr>
            <p:ph type="sldNum" sz="quarter" idx="16"/>
          </p:nvPr>
        </p:nvSpPr>
        <p:spPr/>
        <p:txBody>
          <a:bodyPr/>
          <a:lstStyle/>
          <a:p>
            <a:pPr>
              <a:defRPr/>
            </a:pPr>
            <a:fld id="{A3CF29EA-2FC2-4A33-AA90-E7A7ABEB1FF6}" type="slidenum">
              <a:rPr lang="en-US" altLang="en-US" smtClean="0"/>
              <a:pPr>
                <a:defRPr/>
              </a:pPr>
              <a:t>13</a:t>
            </a:fld>
            <a:endParaRPr lang="en-US" altLang="en-US"/>
          </a:p>
        </p:txBody>
      </p:sp>
      <p:sp>
        <p:nvSpPr>
          <p:cNvPr id="6" name="Rectangle: Rounded Corners 5">
            <a:extLst>
              <a:ext uri="{FF2B5EF4-FFF2-40B4-BE49-F238E27FC236}">
                <a16:creationId xmlns:a16="http://schemas.microsoft.com/office/drawing/2014/main" id="{E720B9DD-05FF-CE99-437C-20F65C8A88CC}"/>
              </a:ext>
            </a:extLst>
          </p:cNvPr>
          <p:cNvSpPr/>
          <p:nvPr/>
        </p:nvSpPr>
        <p:spPr>
          <a:xfrm>
            <a:off x="1065319" y="1606247"/>
            <a:ext cx="2627789" cy="21114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MY"/>
          </a:p>
        </p:txBody>
      </p:sp>
      <p:sp>
        <p:nvSpPr>
          <p:cNvPr id="7" name="Rectangle: Rounded Corners 6">
            <a:extLst>
              <a:ext uri="{FF2B5EF4-FFF2-40B4-BE49-F238E27FC236}">
                <a16:creationId xmlns:a16="http://schemas.microsoft.com/office/drawing/2014/main" id="{8A3CB2C2-4F35-644A-0BF4-060B70CE06C1}"/>
              </a:ext>
            </a:extLst>
          </p:cNvPr>
          <p:cNvSpPr/>
          <p:nvPr/>
        </p:nvSpPr>
        <p:spPr>
          <a:xfrm>
            <a:off x="4384181" y="1595957"/>
            <a:ext cx="2707690" cy="212176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MY"/>
          </a:p>
        </p:txBody>
      </p:sp>
      <p:pic>
        <p:nvPicPr>
          <p:cNvPr id="9" name="Graphic 8" descr="Badge Copyright outline">
            <a:extLst>
              <a:ext uri="{FF2B5EF4-FFF2-40B4-BE49-F238E27FC236}">
                <a16:creationId xmlns:a16="http://schemas.microsoft.com/office/drawing/2014/main" id="{C352B08B-8450-5B93-45A6-6C919D66AB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81795" y="1701084"/>
            <a:ext cx="714937" cy="714937"/>
          </a:xfrm>
          <a:prstGeom prst="rect">
            <a:avLst/>
          </a:prstGeom>
        </p:spPr>
      </p:pic>
      <p:sp>
        <p:nvSpPr>
          <p:cNvPr id="10" name="TextBox 9">
            <a:extLst>
              <a:ext uri="{FF2B5EF4-FFF2-40B4-BE49-F238E27FC236}">
                <a16:creationId xmlns:a16="http://schemas.microsoft.com/office/drawing/2014/main" id="{058B3472-1D8A-1A5D-D377-5D274D151F2E}"/>
              </a:ext>
            </a:extLst>
          </p:cNvPr>
          <p:cNvSpPr txBox="1"/>
          <p:nvPr/>
        </p:nvSpPr>
        <p:spPr>
          <a:xfrm>
            <a:off x="1500324" y="2386915"/>
            <a:ext cx="1802169" cy="400110"/>
          </a:xfrm>
          <a:prstGeom prst="rect">
            <a:avLst/>
          </a:prstGeom>
          <a:noFill/>
        </p:spPr>
        <p:txBody>
          <a:bodyPr wrap="square" rtlCol="0">
            <a:spAutoFit/>
          </a:bodyPr>
          <a:lstStyle/>
          <a:p>
            <a:r>
              <a:rPr lang="en-US" b="1">
                <a:latin typeface="Calibri" panose="020F0502020204030204" pitchFamily="34" charset="0"/>
                <a:cs typeface="Calibri" panose="020F0502020204030204" pitchFamily="34" charset="0"/>
              </a:rPr>
              <a:t>Copyright Law</a:t>
            </a:r>
            <a:endParaRPr lang="en-MY" b="1">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0712312-636A-D781-D642-B99AB75F4D4D}"/>
              </a:ext>
            </a:extLst>
          </p:cNvPr>
          <p:cNvSpPr txBox="1"/>
          <p:nvPr/>
        </p:nvSpPr>
        <p:spPr>
          <a:xfrm>
            <a:off x="1142857" y="2825375"/>
            <a:ext cx="2408211" cy="646331"/>
          </a:xfrm>
          <a:prstGeom prst="rect">
            <a:avLst/>
          </a:prstGeom>
          <a:noFill/>
        </p:spPr>
        <p:txBody>
          <a:bodyPr wrap="square" rtlCol="0">
            <a:spAutoFit/>
          </a:bodyPr>
          <a:lstStyle/>
          <a:p>
            <a:pPr algn="ctr"/>
            <a:r>
              <a:rPr lang="en-US" sz="1800">
                <a:latin typeface="Calibri" panose="020F0502020204030204" pitchFamily="34" charset="0"/>
                <a:cs typeface="Calibri" panose="020F0502020204030204" pitchFamily="34" charset="0"/>
              </a:rPr>
              <a:t>Protects performer’s rights and image rights </a:t>
            </a:r>
            <a:endParaRPr lang="en-MY" sz="1800">
              <a:latin typeface="Calibri" panose="020F0502020204030204" pitchFamily="34" charset="0"/>
              <a:cs typeface="Calibri" panose="020F0502020204030204" pitchFamily="34" charset="0"/>
            </a:endParaRPr>
          </a:p>
        </p:txBody>
      </p:sp>
      <p:pic>
        <p:nvPicPr>
          <p:cNvPr id="13" name="Graphic 12" descr="Badge Tm outline">
            <a:extLst>
              <a:ext uri="{FF2B5EF4-FFF2-40B4-BE49-F238E27FC236}">
                <a16:creationId xmlns:a16="http://schemas.microsoft.com/office/drawing/2014/main" id="{CBE3A197-FC7B-054B-C96C-D946F9AF6A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0826" y="1595957"/>
            <a:ext cx="914400" cy="914400"/>
          </a:xfrm>
          <a:prstGeom prst="rect">
            <a:avLst/>
          </a:prstGeom>
        </p:spPr>
      </p:pic>
      <p:sp>
        <p:nvSpPr>
          <p:cNvPr id="14" name="TextBox 13">
            <a:extLst>
              <a:ext uri="{FF2B5EF4-FFF2-40B4-BE49-F238E27FC236}">
                <a16:creationId xmlns:a16="http://schemas.microsoft.com/office/drawing/2014/main" id="{73907E04-1AD1-27F0-4D37-302A11C74F7A}"/>
              </a:ext>
            </a:extLst>
          </p:cNvPr>
          <p:cNvSpPr txBox="1"/>
          <p:nvPr/>
        </p:nvSpPr>
        <p:spPr>
          <a:xfrm>
            <a:off x="4841380" y="2414975"/>
            <a:ext cx="1802169" cy="400110"/>
          </a:xfrm>
          <a:prstGeom prst="rect">
            <a:avLst/>
          </a:prstGeom>
          <a:noFill/>
        </p:spPr>
        <p:txBody>
          <a:bodyPr wrap="square" rtlCol="0">
            <a:spAutoFit/>
          </a:bodyPr>
          <a:lstStyle/>
          <a:p>
            <a:r>
              <a:rPr lang="en-US" b="1">
                <a:latin typeface="Calibri" panose="020F0502020204030204" pitchFamily="34" charset="0"/>
                <a:cs typeface="Calibri" panose="020F0502020204030204" pitchFamily="34" charset="0"/>
              </a:rPr>
              <a:t>Trademark Law</a:t>
            </a:r>
            <a:endParaRPr lang="en-MY" b="1">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F035512A-B137-231A-A2F5-7559499C5960}"/>
              </a:ext>
            </a:extLst>
          </p:cNvPr>
          <p:cNvSpPr txBox="1"/>
          <p:nvPr/>
        </p:nvSpPr>
        <p:spPr>
          <a:xfrm>
            <a:off x="4450174" y="2815084"/>
            <a:ext cx="2575704" cy="646331"/>
          </a:xfrm>
          <a:prstGeom prst="rect">
            <a:avLst/>
          </a:prstGeom>
          <a:noFill/>
        </p:spPr>
        <p:txBody>
          <a:bodyPr wrap="square" rtlCol="0">
            <a:spAutoFit/>
          </a:bodyPr>
          <a:lstStyle/>
          <a:p>
            <a:pPr algn="ctr"/>
            <a:r>
              <a:rPr lang="en-US" sz="1800">
                <a:latin typeface="Calibri" panose="020F0502020204030204" pitchFamily="34" charset="0"/>
                <a:cs typeface="Calibri" panose="020F0502020204030204" pitchFamily="34" charset="0"/>
              </a:rPr>
              <a:t>Protects signs registered by celebrities</a:t>
            </a:r>
            <a:endParaRPr lang="en-MY" sz="180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3F8B324-A9F8-BBA4-C33A-6ACE2ECDABDD}"/>
              </a:ext>
            </a:extLst>
          </p:cNvPr>
          <p:cNvSpPr txBox="1"/>
          <p:nvPr/>
        </p:nvSpPr>
        <p:spPr>
          <a:xfrm>
            <a:off x="7994203" y="2371476"/>
            <a:ext cx="2132089" cy="400110"/>
          </a:xfrm>
          <a:prstGeom prst="rect">
            <a:avLst/>
          </a:prstGeom>
          <a:noFill/>
        </p:spPr>
        <p:txBody>
          <a:bodyPr wrap="square" rtlCol="0">
            <a:spAutoFit/>
          </a:bodyPr>
          <a:lstStyle/>
          <a:p>
            <a:pPr algn="ctr"/>
            <a:r>
              <a:rPr lang="en-US" b="1">
                <a:latin typeface="Calibri" panose="020F0502020204030204" pitchFamily="34" charset="0"/>
                <a:cs typeface="Calibri" panose="020F0502020204030204" pitchFamily="34" charset="0"/>
              </a:rPr>
              <a:t>Passing off Law</a:t>
            </a:r>
            <a:endParaRPr lang="en-MY" b="1">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6A179AB6-4840-C5FD-A457-2D3EC79D3CA4}"/>
              </a:ext>
            </a:extLst>
          </p:cNvPr>
          <p:cNvSpPr txBox="1"/>
          <p:nvPr/>
        </p:nvSpPr>
        <p:spPr>
          <a:xfrm>
            <a:off x="7856144" y="2825898"/>
            <a:ext cx="2408211" cy="923330"/>
          </a:xfrm>
          <a:prstGeom prst="rect">
            <a:avLst/>
          </a:prstGeom>
          <a:noFill/>
        </p:spPr>
        <p:txBody>
          <a:bodyPr wrap="square" rtlCol="0">
            <a:spAutoFit/>
          </a:bodyPr>
          <a:lstStyle/>
          <a:p>
            <a:pPr algn="ctr"/>
            <a:r>
              <a:rPr lang="en-US" sz="1800">
                <a:latin typeface="Calibri" panose="020F0502020204030204" pitchFamily="34" charset="0"/>
                <a:cs typeface="Calibri" panose="020F0502020204030204" pitchFamily="34" charset="0"/>
              </a:rPr>
              <a:t>Protects signs that are not registered as a trademark</a:t>
            </a:r>
            <a:endParaRPr lang="en-MY" sz="1800">
              <a:latin typeface="Calibri" panose="020F0502020204030204" pitchFamily="34" charset="0"/>
              <a:cs typeface="Calibri" panose="020F0502020204030204" pitchFamily="34" charset="0"/>
            </a:endParaRPr>
          </a:p>
        </p:txBody>
      </p:sp>
      <p:pic>
        <p:nvPicPr>
          <p:cNvPr id="19" name="Graphic 18" descr="Scales of justice outline">
            <a:extLst>
              <a:ext uri="{FF2B5EF4-FFF2-40B4-BE49-F238E27FC236}">
                <a16:creationId xmlns:a16="http://schemas.microsoft.com/office/drawing/2014/main" id="{59BE0B25-4B49-D4C6-5794-0DBD8D3512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702780" y="1669885"/>
            <a:ext cx="714937" cy="714937"/>
          </a:xfrm>
          <a:prstGeom prst="rect">
            <a:avLst/>
          </a:prstGeom>
        </p:spPr>
      </p:pic>
      <p:sp>
        <p:nvSpPr>
          <p:cNvPr id="20" name="Rectangle: Rounded Corners 19">
            <a:extLst>
              <a:ext uri="{FF2B5EF4-FFF2-40B4-BE49-F238E27FC236}">
                <a16:creationId xmlns:a16="http://schemas.microsoft.com/office/drawing/2014/main" id="{6444C6B0-0FE3-B012-8FEC-73AC5BA0CFA9}"/>
              </a:ext>
            </a:extLst>
          </p:cNvPr>
          <p:cNvSpPr/>
          <p:nvPr/>
        </p:nvSpPr>
        <p:spPr>
          <a:xfrm>
            <a:off x="2267203" y="4009346"/>
            <a:ext cx="2707690" cy="25877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MY"/>
          </a:p>
        </p:txBody>
      </p:sp>
      <p:pic>
        <p:nvPicPr>
          <p:cNvPr id="21" name="Graphic 20" descr="Server outline">
            <a:extLst>
              <a:ext uri="{FF2B5EF4-FFF2-40B4-BE49-F238E27FC236}">
                <a16:creationId xmlns:a16="http://schemas.microsoft.com/office/drawing/2014/main" id="{B834D6BF-3930-1760-591C-81D156A9C3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21412" y="4058673"/>
            <a:ext cx="814669" cy="814669"/>
          </a:xfrm>
          <a:prstGeom prst="rect">
            <a:avLst/>
          </a:prstGeom>
        </p:spPr>
      </p:pic>
      <p:sp>
        <p:nvSpPr>
          <p:cNvPr id="22" name="TextBox 21">
            <a:extLst>
              <a:ext uri="{FF2B5EF4-FFF2-40B4-BE49-F238E27FC236}">
                <a16:creationId xmlns:a16="http://schemas.microsoft.com/office/drawing/2014/main" id="{044CCC76-D721-085E-DC8F-8376DDA25936}"/>
              </a:ext>
            </a:extLst>
          </p:cNvPr>
          <p:cNvSpPr txBox="1"/>
          <p:nvPr/>
        </p:nvSpPr>
        <p:spPr>
          <a:xfrm>
            <a:off x="2152835" y="4758818"/>
            <a:ext cx="2951824" cy="707886"/>
          </a:xfrm>
          <a:prstGeom prst="rect">
            <a:avLst/>
          </a:prstGeom>
          <a:noFill/>
        </p:spPr>
        <p:txBody>
          <a:bodyPr wrap="square" rtlCol="0">
            <a:spAutoFit/>
          </a:bodyPr>
          <a:lstStyle/>
          <a:p>
            <a:pPr algn="ctr"/>
            <a:r>
              <a:rPr lang="en-US" b="1">
                <a:latin typeface="Calibri" panose="020F0502020204030204" pitchFamily="34" charset="0"/>
                <a:cs typeface="Calibri" panose="020F0502020204030204" pitchFamily="34" charset="0"/>
              </a:rPr>
              <a:t>Communications &amp; Multimedia Act</a:t>
            </a:r>
            <a:endParaRPr lang="en-MY" b="1">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0DE4081A-DA95-A59F-A0B9-A9386D822044}"/>
              </a:ext>
            </a:extLst>
          </p:cNvPr>
          <p:cNvSpPr txBox="1"/>
          <p:nvPr/>
        </p:nvSpPr>
        <p:spPr>
          <a:xfrm>
            <a:off x="2333196" y="5396811"/>
            <a:ext cx="2575704" cy="1200329"/>
          </a:xfrm>
          <a:prstGeom prst="rect">
            <a:avLst/>
          </a:prstGeom>
          <a:noFill/>
        </p:spPr>
        <p:txBody>
          <a:bodyPr wrap="square" rtlCol="0">
            <a:spAutoFit/>
          </a:bodyPr>
          <a:lstStyle/>
          <a:p>
            <a:pPr algn="ctr"/>
            <a:r>
              <a:rPr lang="en-US" sz="1800">
                <a:latin typeface="Calibri" panose="020F0502020204030204" pitchFamily="34" charset="0"/>
                <a:cs typeface="Calibri" panose="020F0502020204030204" pitchFamily="34" charset="0"/>
              </a:rPr>
              <a:t>Protects against unauthorized exposure of information and data on the internet</a:t>
            </a:r>
            <a:endParaRPr lang="en-MY" sz="1800">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886704BE-5B38-EE7F-3CEF-40604FCB861E}"/>
              </a:ext>
            </a:extLst>
          </p:cNvPr>
          <p:cNvSpPr/>
          <p:nvPr/>
        </p:nvSpPr>
        <p:spPr>
          <a:xfrm>
            <a:off x="6019059" y="4006204"/>
            <a:ext cx="2627789" cy="25877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MY"/>
          </a:p>
        </p:txBody>
      </p:sp>
      <p:pic>
        <p:nvPicPr>
          <p:cNvPr id="26" name="Graphic 25" descr="Usb Stick outline">
            <a:extLst>
              <a:ext uri="{FF2B5EF4-FFF2-40B4-BE49-F238E27FC236}">
                <a16:creationId xmlns:a16="http://schemas.microsoft.com/office/drawing/2014/main" id="{4EA361E6-00B7-D726-FB94-1114623CEB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943233" y="4097107"/>
            <a:ext cx="714937" cy="714937"/>
          </a:xfrm>
          <a:prstGeom prst="rect">
            <a:avLst/>
          </a:prstGeom>
        </p:spPr>
      </p:pic>
      <p:sp>
        <p:nvSpPr>
          <p:cNvPr id="27" name="TextBox 26">
            <a:extLst>
              <a:ext uri="{FF2B5EF4-FFF2-40B4-BE49-F238E27FC236}">
                <a16:creationId xmlns:a16="http://schemas.microsoft.com/office/drawing/2014/main" id="{355605C7-B978-33B6-858B-575AF7553E9A}"/>
              </a:ext>
            </a:extLst>
          </p:cNvPr>
          <p:cNvSpPr txBox="1"/>
          <p:nvPr/>
        </p:nvSpPr>
        <p:spPr>
          <a:xfrm>
            <a:off x="6369724" y="4695099"/>
            <a:ext cx="1886509" cy="707886"/>
          </a:xfrm>
          <a:prstGeom prst="rect">
            <a:avLst/>
          </a:prstGeom>
          <a:noFill/>
        </p:spPr>
        <p:txBody>
          <a:bodyPr wrap="square" rtlCol="0">
            <a:spAutoFit/>
          </a:bodyPr>
          <a:lstStyle/>
          <a:p>
            <a:pPr algn="ctr"/>
            <a:r>
              <a:rPr lang="en-US" b="1">
                <a:latin typeface="Calibri" panose="020F0502020204030204" pitchFamily="34" charset="0"/>
                <a:cs typeface="Calibri" panose="020F0502020204030204" pitchFamily="34" charset="0"/>
              </a:rPr>
              <a:t>Personal Data Protection Act</a:t>
            </a:r>
            <a:endParaRPr lang="en-MY" b="1">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B54D4DA6-383E-8417-752B-AEF653DF9041}"/>
              </a:ext>
            </a:extLst>
          </p:cNvPr>
          <p:cNvSpPr txBox="1"/>
          <p:nvPr/>
        </p:nvSpPr>
        <p:spPr>
          <a:xfrm>
            <a:off x="6108872" y="5389011"/>
            <a:ext cx="2408211" cy="1200329"/>
          </a:xfrm>
          <a:prstGeom prst="rect">
            <a:avLst/>
          </a:prstGeom>
          <a:noFill/>
        </p:spPr>
        <p:txBody>
          <a:bodyPr wrap="square" rtlCol="0">
            <a:spAutoFit/>
          </a:bodyPr>
          <a:lstStyle/>
          <a:p>
            <a:pPr algn="ctr"/>
            <a:r>
              <a:rPr lang="en-US" sz="1800">
                <a:latin typeface="Calibri" panose="020F0502020204030204" pitchFamily="34" charset="0"/>
                <a:cs typeface="Calibri" panose="020F0502020204030204" pitchFamily="34" charset="0"/>
              </a:rPr>
              <a:t>Protects against invasion of privacy and unauthorized transmission of data</a:t>
            </a:r>
            <a:endParaRPr lang="en-MY"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964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D287-99FD-EFCA-D9C7-36C9EF10BEB7}"/>
              </a:ext>
            </a:extLst>
          </p:cNvPr>
          <p:cNvSpPr>
            <a:spLocks noGrp="1"/>
          </p:cNvSpPr>
          <p:nvPr>
            <p:ph type="title"/>
          </p:nvPr>
        </p:nvSpPr>
        <p:spPr>
          <a:xfrm>
            <a:off x="676274" y="609600"/>
            <a:ext cx="10305403" cy="1320800"/>
          </a:xfrm>
        </p:spPr>
        <p:txBody>
          <a:bodyPr/>
          <a:lstStyle/>
          <a:p>
            <a:r>
              <a:rPr lang="en-US" altLang="en-US" sz="3600"/>
              <a:t>Laws in Malaysia that Protect Celebrities’ Rights</a:t>
            </a:r>
            <a:endParaRPr lang="en-MY" sz="3600"/>
          </a:p>
        </p:txBody>
      </p:sp>
      <p:sp>
        <p:nvSpPr>
          <p:cNvPr id="3" name="Text Placeholder 2">
            <a:extLst>
              <a:ext uri="{FF2B5EF4-FFF2-40B4-BE49-F238E27FC236}">
                <a16:creationId xmlns:a16="http://schemas.microsoft.com/office/drawing/2014/main" id="{63758438-2FBB-AC78-F48F-D0141D2F4F83}"/>
              </a:ext>
            </a:extLst>
          </p:cNvPr>
          <p:cNvSpPr>
            <a:spLocks noGrp="1"/>
          </p:cNvSpPr>
          <p:nvPr>
            <p:ph type="body" sz="quarter" idx="13"/>
          </p:nvPr>
        </p:nvSpPr>
        <p:spPr>
          <a:xfrm>
            <a:off x="1216754" y="3957663"/>
            <a:ext cx="8617803" cy="1538944"/>
          </a:xfrm>
        </p:spPr>
        <p:txBody>
          <a:bodyPr/>
          <a:lstStyle/>
          <a:p>
            <a:r>
              <a:rPr lang="en-US"/>
              <a:t>Most straightforward way to protect name, image and likeness</a:t>
            </a:r>
          </a:p>
          <a:p>
            <a:r>
              <a:rPr lang="en-US"/>
              <a:t>Protection could be perpetual</a:t>
            </a:r>
          </a:p>
          <a:p>
            <a:r>
              <a:rPr lang="en-US"/>
              <a:t>Pre-empts abusive attempts by unauthorized third parties</a:t>
            </a:r>
            <a:endParaRPr lang="en-MY"/>
          </a:p>
        </p:txBody>
      </p:sp>
      <p:sp>
        <p:nvSpPr>
          <p:cNvPr id="4" name="Slide Number Placeholder 3">
            <a:extLst>
              <a:ext uri="{FF2B5EF4-FFF2-40B4-BE49-F238E27FC236}">
                <a16:creationId xmlns:a16="http://schemas.microsoft.com/office/drawing/2014/main" id="{355F430F-E051-8B2A-C40C-E95020C0D9B7}"/>
              </a:ext>
            </a:extLst>
          </p:cNvPr>
          <p:cNvSpPr>
            <a:spLocks noGrp="1"/>
          </p:cNvSpPr>
          <p:nvPr>
            <p:ph type="sldNum" sz="quarter" idx="16"/>
          </p:nvPr>
        </p:nvSpPr>
        <p:spPr/>
        <p:txBody>
          <a:bodyPr/>
          <a:lstStyle/>
          <a:p>
            <a:pPr>
              <a:defRPr/>
            </a:pPr>
            <a:fld id="{A3CF29EA-2FC2-4A33-AA90-E7A7ABEB1FF6}" type="slidenum">
              <a:rPr lang="en-US" altLang="en-US" smtClean="0"/>
              <a:pPr>
                <a:defRPr/>
              </a:pPr>
              <a:t>14</a:t>
            </a:fld>
            <a:endParaRPr lang="en-US" altLang="en-US"/>
          </a:p>
        </p:txBody>
      </p:sp>
      <p:pic>
        <p:nvPicPr>
          <p:cNvPr id="5" name="Graphic 4" descr="Badge Tm outline">
            <a:extLst>
              <a:ext uri="{FF2B5EF4-FFF2-40B4-BE49-F238E27FC236}">
                <a16:creationId xmlns:a16="http://schemas.microsoft.com/office/drawing/2014/main" id="{FD4343D7-43EC-DDD0-ED66-1AE4B744C2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3980" y="1367163"/>
            <a:ext cx="1963353" cy="1963353"/>
          </a:xfrm>
          <a:prstGeom prst="rect">
            <a:avLst/>
          </a:prstGeom>
        </p:spPr>
      </p:pic>
      <p:sp>
        <p:nvSpPr>
          <p:cNvPr id="6" name="TextBox 5">
            <a:extLst>
              <a:ext uri="{FF2B5EF4-FFF2-40B4-BE49-F238E27FC236}">
                <a16:creationId xmlns:a16="http://schemas.microsoft.com/office/drawing/2014/main" id="{BBFE2558-A34B-B14C-70AC-7B07DF4E3CDE}"/>
              </a:ext>
            </a:extLst>
          </p:cNvPr>
          <p:cNvSpPr txBox="1"/>
          <p:nvPr/>
        </p:nvSpPr>
        <p:spPr>
          <a:xfrm>
            <a:off x="4249181" y="3237242"/>
            <a:ext cx="2870710" cy="553998"/>
          </a:xfrm>
          <a:prstGeom prst="rect">
            <a:avLst/>
          </a:prstGeom>
          <a:noFill/>
        </p:spPr>
        <p:txBody>
          <a:bodyPr wrap="square" rtlCol="0">
            <a:spAutoFit/>
          </a:bodyPr>
          <a:lstStyle/>
          <a:p>
            <a:r>
              <a:rPr lang="en-US" sz="3000">
                <a:ln w="0"/>
                <a:solidFill>
                  <a:schemeClr val="bg1">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Trademark Law</a:t>
            </a:r>
            <a:endParaRPr lang="en-MY" sz="3000">
              <a:ln w="0"/>
              <a:solidFill>
                <a:schemeClr val="bg1">
                  <a:lumMod val="50000"/>
                </a:schemeClr>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5592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4D0A-94C3-4A0A-A960-DE3ED510A0DE}"/>
              </a:ext>
            </a:extLst>
          </p:cNvPr>
          <p:cNvSpPr>
            <a:spLocks noGrp="1"/>
          </p:cNvSpPr>
          <p:nvPr>
            <p:ph type="title"/>
          </p:nvPr>
        </p:nvSpPr>
        <p:spPr>
          <a:xfrm>
            <a:off x="676549" y="3171926"/>
            <a:ext cx="8575401" cy="1826581"/>
          </a:xfrm>
        </p:spPr>
        <p:txBody>
          <a:bodyPr/>
          <a:lstStyle/>
          <a:p>
            <a:r>
              <a:rPr lang="en-US"/>
              <a:t>Part 3: Trademarks Registered by Celebrities</a:t>
            </a:r>
            <a:endParaRPr lang="en-MY"/>
          </a:p>
        </p:txBody>
      </p:sp>
      <p:sp>
        <p:nvSpPr>
          <p:cNvPr id="4" name="Slide Number Placeholder 3">
            <a:extLst>
              <a:ext uri="{FF2B5EF4-FFF2-40B4-BE49-F238E27FC236}">
                <a16:creationId xmlns:a16="http://schemas.microsoft.com/office/drawing/2014/main" id="{D2285297-BB1D-4DE3-90B5-F769B907B7A2}"/>
              </a:ext>
            </a:extLst>
          </p:cNvPr>
          <p:cNvSpPr>
            <a:spLocks noGrp="1"/>
          </p:cNvSpPr>
          <p:nvPr>
            <p:ph type="sldNum" sz="quarter" idx="12"/>
          </p:nvPr>
        </p:nvSpPr>
        <p:spPr/>
        <p:txBody>
          <a:bodyPr/>
          <a:lstStyle/>
          <a:p>
            <a:pPr>
              <a:defRPr/>
            </a:pPr>
            <a:fld id="{F957469A-2C0A-46F4-BD4A-ABF6C2207621}" type="slidenum">
              <a:rPr lang="en-US" altLang="en-US" smtClean="0"/>
              <a:pPr>
                <a:defRPr/>
              </a:pPr>
              <a:t>15</a:t>
            </a:fld>
            <a:endParaRPr lang="en-US" altLang="en-US"/>
          </a:p>
        </p:txBody>
      </p:sp>
    </p:spTree>
    <p:extLst>
      <p:ext uri="{BB962C8B-B14F-4D97-AF65-F5344CB8AC3E}">
        <p14:creationId xmlns:p14="http://schemas.microsoft.com/office/powerpoint/2010/main" val="193233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82E8-71FD-4154-BF42-A6DC8DDD1490}"/>
              </a:ext>
            </a:extLst>
          </p:cNvPr>
          <p:cNvSpPr>
            <a:spLocks noGrp="1"/>
          </p:cNvSpPr>
          <p:nvPr>
            <p:ph type="title"/>
          </p:nvPr>
        </p:nvSpPr>
        <p:spPr>
          <a:xfrm>
            <a:off x="652964" y="450850"/>
            <a:ext cx="10052844" cy="810961"/>
          </a:xfrm>
        </p:spPr>
        <p:txBody>
          <a:bodyPr/>
          <a:lstStyle/>
          <a:p>
            <a:r>
              <a:rPr lang="en-US" sz="2800"/>
              <a:t>Trademarks Registered by Celebrities</a:t>
            </a:r>
            <a:endParaRPr lang="en-MY" sz="2800"/>
          </a:p>
        </p:txBody>
      </p:sp>
      <p:sp>
        <p:nvSpPr>
          <p:cNvPr id="4" name="Slide Number Placeholder 3">
            <a:extLst>
              <a:ext uri="{FF2B5EF4-FFF2-40B4-BE49-F238E27FC236}">
                <a16:creationId xmlns:a16="http://schemas.microsoft.com/office/drawing/2014/main" id="{E181D455-842F-4DE8-A46C-FA8F998E6C58}"/>
              </a:ext>
            </a:extLst>
          </p:cNvPr>
          <p:cNvSpPr>
            <a:spLocks noGrp="1"/>
          </p:cNvSpPr>
          <p:nvPr>
            <p:ph type="sldNum" sz="quarter" idx="16"/>
          </p:nvPr>
        </p:nvSpPr>
        <p:spPr/>
        <p:txBody>
          <a:bodyPr/>
          <a:lstStyle/>
          <a:p>
            <a:pPr>
              <a:defRPr/>
            </a:pPr>
            <a:fld id="{A3CF29EA-2FC2-4A33-AA90-E7A7ABEB1FF6}" type="slidenum">
              <a:rPr lang="en-US" altLang="en-US" smtClean="0"/>
              <a:pPr>
                <a:defRPr/>
              </a:pPr>
              <a:t>16</a:t>
            </a:fld>
            <a:endParaRPr lang="en-US" altLang="en-US"/>
          </a:p>
        </p:txBody>
      </p:sp>
      <p:sp>
        <p:nvSpPr>
          <p:cNvPr id="16" name="TextBox 15">
            <a:extLst>
              <a:ext uri="{FF2B5EF4-FFF2-40B4-BE49-F238E27FC236}">
                <a16:creationId xmlns:a16="http://schemas.microsoft.com/office/drawing/2014/main" id="{EE396CF3-5E9F-9B2B-5091-E7171B36DBAE}"/>
              </a:ext>
            </a:extLst>
          </p:cNvPr>
          <p:cNvSpPr txBox="1"/>
          <p:nvPr/>
        </p:nvSpPr>
        <p:spPr>
          <a:xfrm>
            <a:off x="9444694" y="6407150"/>
            <a:ext cx="2522227" cy="246221"/>
          </a:xfrm>
          <a:prstGeom prst="rect">
            <a:avLst/>
          </a:prstGeom>
          <a:noFill/>
        </p:spPr>
        <p:txBody>
          <a:bodyPr wrap="square" lIns="91440" tIns="45720" rIns="91440" bIns="45720" rtlCol="0" anchor="t">
            <a:spAutoFit/>
          </a:bodyPr>
          <a:lstStyle/>
          <a:p>
            <a:endParaRPr lang="en-US" sz="100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AECBC37-3D5D-5E25-E6EF-A9688D867918}"/>
              </a:ext>
            </a:extLst>
          </p:cNvPr>
          <p:cNvSpPr txBox="1"/>
          <p:nvPr/>
        </p:nvSpPr>
        <p:spPr>
          <a:xfrm>
            <a:off x="226149" y="3327335"/>
            <a:ext cx="2552562" cy="646331"/>
          </a:xfrm>
          <a:prstGeom prst="rect">
            <a:avLst/>
          </a:prstGeom>
          <a:noFill/>
        </p:spPr>
        <p:txBody>
          <a:bodyPr wrap="square" rtlCol="0">
            <a:spAutoFit/>
          </a:bodyPr>
          <a:lstStyle/>
          <a:p>
            <a:pPr algn="ctr"/>
            <a:r>
              <a:rPr lang="en-US" sz="1800">
                <a:latin typeface="Calibri" panose="020F0502020204030204" pitchFamily="34" charset="0"/>
                <a:cs typeface="Calibri" panose="020F0502020204030204" pitchFamily="34" charset="0"/>
              </a:rPr>
              <a:t>Registered “Taylor Swift” in Cl 3, 9, 16 &amp; 25</a:t>
            </a:r>
            <a:endParaRPr lang="en-MY" sz="180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FA4F360-347B-9D9B-4F08-6FC9DA5C1B22}"/>
              </a:ext>
            </a:extLst>
          </p:cNvPr>
          <p:cNvSpPr txBox="1"/>
          <p:nvPr/>
        </p:nvSpPr>
        <p:spPr>
          <a:xfrm>
            <a:off x="2916766" y="5352763"/>
            <a:ext cx="2545054" cy="646331"/>
          </a:xfrm>
          <a:prstGeom prst="rect">
            <a:avLst/>
          </a:prstGeom>
          <a:noFill/>
        </p:spPr>
        <p:txBody>
          <a:bodyPr wrap="square" rtlCol="0">
            <a:spAutoFit/>
          </a:bodyPr>
          <a:lstStyle/>
          <a:p>
            <a:pPr algn="ctr"/>
            <a:r>
              <a:rPr lang="en-US" sz="1800">
                <a:latin typeface="Calibri" panose="020F0502020204030204" pitchFamily="34" charset="0"/>
                <a:cs typeface="Calibri" panose="020F0502020204030204" pitchFamily="34" charset="0"/>
              </a:rPr>
              <a:t>Registered “Ed Sheeran” in Cl 9, 16 &amp; 25</a:t>
            </a:r>
            <a:endParaRPr lang="en-MY" sz="180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E3FB4D5-E18A-AA49-6AEE-5D060E33A11A}"/>
              </a:ext>
            </a:extLst>
          </p:cNvPr>
          <p:cNvSpPr txBox="1"/>
          <p:nvPr/>
        </p:nvSpPr>
        <p:spPr>
          <a:xfrm>
            <a:off x="5656550" y="3650500"/>
            <a:ext cx="2695296" cy="646331"/>
          </a:xfrm>
          <a:prstGeom prst="rect">
            <a:avLst/>
          </a:prstGeom>
          <a:noFill/>
        </p:spPr>
        <p:txBody>
          <a:bodyPr wrap="square" rtlCol="0">
            <a:spAutoFit/>
          </a:bodyPr>
          <a:lstStyle/>
          <a:p>
            <a:pPr algn="ctr"/>
            <a:r>
              <a:rPr lang="en-US" sz="1800">
                <a:latin typeface="Calibri" panose="020F0502020204030204" pitchFamily="34" charset="0"/>
                <a:cs typeface="Calibri" panose="020F0502020204030204" pitchFamily="34" charset="0"/>
              </a:rPr>
              <a:t>Registered “Jamie Oliver” in Cl 43</a:t>
            </a:r>
            <a:endParaRPr lang="en-MY" sz="180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565FD99-9824-B44A-9BEC-BEBCD58ED9DA}"/>
              </a:ext>
            </a:extLst>
          </p:cNvPr>
          <p:cNvSpPr txBox="1"/>
          <p:nvPr/>
        </p:nvSpPr>
        <p:spPr>
          <a:xfrm>
            <a:off x="8896549" y="4967548"/>
            <a:ext cx="2695296" cy="1200329"/>
          </a:xfrm>
          <a:prstGeom prst="rect">
            <a:avLst/>
          </a:prstGeom>
          <a:noFill/>
        </p:spPr>
        <p:txBody>
          <a:bodyPr wrap="square" rtlCol="0">
            <a:spAutoFit/>
          </a:bodyPr>
          <a:lstStyle/>
          <a:p>
            <a:pPr algn="ctr"/>
            <a:r>
              <a:rPr lang="en-US" sz="1800">
                <a:latin typeface="Calibri" panose="020F0502020204030204" pitchFamily="34" charset="0"/>
                <a:cs typeface="Calibri" panose="020F0502020204030204" pitchFamily="34" charset="0"/>
              </a:rPr>
              <a:t>Registered “Gordon Ramsay Bar &amp; Grill” and “Gordon Ramsay Café” in Cl 43</a:t>
            </a:r>
            <a:endParaRPr lang="en-MY" sz="1800">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F891A4B2-057D-4D00-8C43-D130BCB74A83}"/>
              </a:ext>
            </a:extLst>
          </p:cNvPr>
          <p:cNvSpPr/>
          <p:nvPr/>
        </p:nvSpPr>
        <p:spPr>
          <a:xfrm>
            <a:off x="658024" y="1629149"/>
            <a:ext cx="1688812" cy="1613183"/>
          </a:xfrm>
          <a:prstGeom prst="ellipse">
            <a:avLst/>
          </a:prstGeom>
          <a:solidFill>
            <a:schemeClr val="accent1">
              <a:lumMod val="40000"/>
              <a:lumOff val="60000"/>
            </a:schemeClr>
          </a:solidFill>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b="1">
                <a:ln w="0"/>
                <a:solidFill>
                  <a:schemeClr val="bg1">
                    <a:lumMod val="50000"/>
                  </a:schemeClr>
                </a:solidFill>
                <a:effectLst/>
              </a:rPr>
              <a:t>Taylor Swift</a:t>
            </a:r>
            <a:endParaRPr lang="en-MY" b="1">
              <a:ln w="0"/>
              <a:solidFill>
                <a:schemeClr val="bg1">
                  <a:lumMod val="50000"/>
                </a:schemeClr>
              </a:solidFill>
              <a:effectLst/>
            </a:endParaRPr>
          </a:p>
        </p:txBody>
      </p:sp>
      <p:sp>
        <p:nvSpPr>
          <p:cNvPr id="15" name="Oval 14">
            <a:extLst>
              <a:ext uri="{FF2B5EF4-FFF2-40B4-BE49-F238E27FC236}">
                <a16:creationId xmlns:a16="http://schemas.microsoft.com/office/drawing/2014/main" id="{FD65CDEB-6BCB-BEDC-5F31-148A7CF27FAA}"/>
              </a:ext>
            </a:extLst>
          </p:cNvPr>
          <p:cNvSpPr/>
          <p:nvPr/>
        </p:nvSpPr>
        <p:spPr>
          <a:xfrm>
            <a:off x="3344887" y="3650500"/>
            <a:ext cx="1688812" cy="1613183"/>
          </a:xfrm>
          <a:prstGeom prst="ellipse">
            <a:avLst/>
          </a:prstGeom>
          <a:solidFill>
            <a:schemeClr val="accent1">
              <a:lumMod val="40000"/>
              <a:lumOff val="60000"/>
            </a:schemeClr>
          </a:solidFill>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b="1">
                <a:ln w="0"/>
                <a:solidFill>
                  <a:schemeClr val="bg1">
                    <a:lumMod val="50000"/>
                  </a:schemeClr>
                </a:solidFill>
                <a:effectLst/>
              </a:rPr>
              <a:t>Ed Sheeran</a:t>
            </a:r>
            <a:endParaRPr lang="en-MY" b="1">
              <a:ln w="0"/>
              <a:solidFill>
                <a:schemeClr val="bg1">
                  <a:lumMod val="50000"/>
                </a:schemeClr>
              </a:solidFill>
              <a:effectLst/>
            </a:endParaRPr>
          </a:p>
        </p:txBody>
      </p:sp>
      <p:sp>
        <p:nvSpPr>
          <p:cNvPr id="18" name="Oval 17">
            <a:extLst>
              <a:ext uri="{FF2B5EF4-FFF2-40B4-BE49-F238E27FC236}">
                <a16:creationId xmlns:a16="http://schemas.microsoft.com/office/drawing/2014/main" id="{548B52C2-70A8-2AD4-0CDB-B70D6F48BBAB}"/>
              </a:ext>
            </a:extLst>
          </p:cNvPr>
          <p:cNvSpPr/>
          <p:nvPr/>
        </p:nvSpPr>
        <p:spPr>
          <a:xfrm>
            <a:off x="6159792" y="1714152"/>
            <a:ext cx="1688812" cy="1613183"/>
          </a:xfrm>
          <a:prstGeom prst="ellipse">
            <a:avLst/>
          </a:prstGeom>
          <a:solidFill>
            <a:schemeClr val="accent1">
              <a:lumMod val="40000"/>
              <a:lumOff val="60000"/>
            </a:schemeClr>
          </a:solidFill>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b="1">
                <a:ln w="0"/>
                <a:solidFill>
                  <a:schemeClr val="bg1">
                    <a:lumMod val="50000"/>
                  </a:schemeClr>
                </a:solidFill>
                <a:effectLst/>
              </a:rPr>
              <a:t>Jamie Oliver</a:t>
            </a:r>
            <a:endParaRPr lang="en-MY" b="1">
              <a:ln w="0"/>
              <a:solidFill>
                <a:schemeClr val="bg1">
                  <a:lumMod val="50000"/>
                </a:schemeClr>
              </a:solidFill>
              <a:effectLst/>
            </a:endParaRPr>
          </a:p>
        </p:txBody>
      </p:sp>
      <p:sp>
        <p:nvSpPr>
          <p:cNvPr id="19" name="Oval 18">
            <a:extLst>
              <a:ext uri="{FF2B5EF4-FFF2-40B4-BE49-F238E27FC236}">
                <a16:creationId xmlns:a16="http://schemas.microsoft.com/office/drawing/2014/main" id="{EB123B07-9AD6-C2D8-7948-EE9468224BAB}"/>
              </a:ext>
            </a:extLst>
          </p:cNvPr>
          <p:cNvSpPr/>
          <p:nvPr/>
        </p:nvSpPr>
        <p:spPr>
          <a:xfrm>
            <a:off x="9444694" y="3299019"/>
            <a:ext cx="1688812" cy="1613183"/>
          </a:xfrm>
          <a:prstGeom prst="ellipse">
            <a:avLst/>
          </a:prstGeom>
          <a:solidFill>
            <a:schemeClr val="accent1">
              <a:lumMod val="40000"/>
              <a:lumOff val="60000"/>
            </a:schemeClr>
          </a:solidFill>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b="1">
                <a:ln w="0"/>
                <a:solidFill>
                  <a:schemeClr val="bg1">
                    <a:lumMod val="50000"/>
                  </a:schemeClr>
                </a:solidFill>
                <a:effectLst/>
              </a:rPr>
              <a:t>Gordon Ramsay</a:t>
            </a:r>
            <a:endParaRPr lang="en-MY" b="1">
              <a:ln w="0"/>
              <a:solidFill>
                <a:schemeClr val="bg1">
                  <a:lumMod val="50000"/>
                </a:schemeClr>
              </a:solidFill>
              <a:effectLst/>
            </a:endParaRPr>
          </a:p>
        </p:txBody>
      </p:sp>
    </p:spTree>
    <p:extLst>
      <p:ext uri="{BB962C8B-B14F-4D97-AF65-F5344CB8AC3E}">
        <p14:creationId xmlns:p14="http://schemas.microsoft.com/office/powerpoint/2010/main" val="304661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82E8-71FD-4154-BF42-A6DC8DDD1490}"/>
              </a:ext>
            </a:extLst>
          </p:cNvPr>
          <p:cNvSpPr>
            <a:spLocks noGrp="1"/>
          </p:cNvSpPr>
          <p:nvPr>
            <p:ph type="title"/>
          </p:nvPr>
        </p:nvSpPr>
        <p:spPr>
          <a:xfrm>
            <a:off x="652964" y="450850"/>
            <a:ext cx="10052844" cy="810961"/>
          </a:xfrm>
        </p:spPr>
        <p:txBody>
          <a:bodyPr/>
          <a:lstStyle/>
          <a:p>
            <a:r>
              <a:rPr lang="en-US" sz="2800"/>
              <a:t>Trademarks Registered by Celebrities</a:t>
            </a:r>
            <a:endParaRPr lang="en-MY" sz="2800"/>
          </a:p>
        </p:txBody>
      </p:sp>
      <p:sp>
        <p:nvSpPr>
          <p:cNvPr id="4" name="Slide Number Placeholder 3">
            <a:extLst>
              <a:ext uri="{FF2B5EF4-FFF2-40B4-BE49-F238E27FC236}">
                <a16:creationId xmlns:a16="http://schemas.microsoft.com/office/drawing/2014/main" id="{E181D455-842F-4DE8-A46C-FA8F998E6C58}"/>
              </a:ext>
            </a:extLst>
          </p:cNvPr>
          <p:cNvSpPr>
            <a:spLocks noGrp="1"/>
          </p:cNvSpPr>
          <p:nvPr>
            <p:ph type="sldNum" sz="quarter" idx="16"/>
          </p:nvPr>
        </p:nvSpPr>
        <p:spPr>
          <a:xfrm>
            <a:off x="8621523" y="6346154"/>
            <a:ext cx="681037" cy="366712"/>
          </a:xfrm>
        </p:spPr>
        <p:txBody>
          <a:bodyPr/>
          <a:lstStyle/>
          <a:p>
            <a:pPr>
              <a:defRPr/>
            </a:pPr>
            <a:fld id="{A3CF29EA-2FC2-4A33-AA90-E7A7ABEB1FF6}"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EE396CF3-5E9F-9B2B-5091-E7171B36DBAE}"/>
              </a:ext>
            </a:extLst>
          </p:cNvPr>
          <p:cNvSpPr txBox="1"/>
          <p:nvPr/>
        </p:nvSpPr>
        <p:spPr>
          <a:xfrm>
            <a:off x="9444694" y="6407150"/>
            <a:ext cx="2522227" cy="246221"/>
          </a:xfrm>
          <a:prstGeom prst="rect">
            <a:avLst/>
          </a:prstGeom>
          <a:noFill/>
        </p:spPr>
        <p:txBody>
          <a:bodyPr wrap="square" lIns="91440" tIns="45720" rIns="91440" bIns="45720" rtlCol="0" anchor="t">
            <a:spAutoFit/>
          </a:bodyPr>
          <a:lstStyle/>
          <a:p>
            <a:endParaRPr lang="en-US" sz="100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E3FB4D5-E18A-AA49-6AEE-5D060E33A11A}"/>
              </a:ext>
            </a:extLst>
          </p:cNvPr>
          <p:cNvSpPr txBox="1"/>
          <p:nvPr/>
        </p:nvSpPr>
        <p:spPr>
          <a:xfrm>
            <a:off x="4036022" y="4772722"/>
            <a:ext cx="2695296" cy="923330"/>
          </a:xfrm>
          <a:prstGeom prst="rect">
            <a:avLst/>
          </a:prstGeom>
          <a:noFill/>
        </p:spPr>
        <p:txBody>
          <a:bodyPr wrap="square" rtlCol="0">
            <a:spAutoFit/>
          </a:bodyPr>
          <a:lstStyle/>
          <a:p>
            <a:pPr algn="ctr"/>
            <a:r>
              <a:rPr lang="en-US" sz="1800">
                <a:latin typeface="Calibri" panose="020F0502020204030204" pitchFamily="34" charset="0"/>
                <a:cs typeface="Calibri" panose="020F0502020204030204" pitchFamily="34" charset="0"/>
              </a:rPr>
              <a:t>Registered his initials “LCW” in Cl 16, 28, 35 &amp; 41</a:t>
            </a:r>
            <a:endParaRPr lang="en-MY" sz="180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565FD99-9824-B44A-9BEC-BEBCD58ED9DA}"/>
              </a:ext>
            </a:extLst>
          </p:cNvPr>
          <p:cNvSpPr txBox="1"/>
          <p:nvPr/>
        </p:nvSpPr>
        <p:spPr>
          <a:xfrm>
            <a:off x="7610373" y="3601110"/>
            <a:ext cx="3480178" cy="1200329"/>
          </a:xfrm>
          <a:prstGeom prst="rect">
            <a:avLst/>
          </a:prstGeom>
          <a:noFill/>
        </p:spPr>
        <p:txBody>
          <a:bodyPr wrap="square" rtlCol="0">
            <a:spAutoFit/>
          </a:bodyPr>
          <a:lstStyle/>
          <a:p>
            <a:pPr marL="285750" indent="-285750">
              <a:buFont typeface="Arial" panose="020B0604020202020204" pitchFamily="34" charset="0"/>
              <a:buChar char="•"/>
            </a:pPr>
            <a:r>
              <a:rPr lang="en-US" sz="1800">
                <a:latin typeface="Calibri" panose="020F0502020204030204" pitchFamily="34" charset="0"/>
                <a:cs typeface="Calibri" panose="020F0502020204030204" pitchFamily="34" charset="0"/>
              </a:rPr>
              <a:t>Singer, actress, businesswoman</a:t>
            </a:r>
          </a:p>
          <a:p>
            <a:pPr marL="285750" indent="-285750">
              <a:buFont typeface="Arial" panose="020B0604020202020204" pitchFamily="34" charset="0"/>
              <a:buChar char="•"/>
            </a:pPr>
            <a:r>
              <a:rPr lang="en-US" sz="1800">
                <a:latin typeface="Calibri" panose="020F0502020204030204" pitchFamily="34" charset="0"/>
                <a:cs typeface="Calibri" panose="020F0502020204030204" pitchFamily="34" charset="0"/>
              </a:rPr>
              <a:t>Founded cosmetic brand</a:t>
            </a:r>
          </a:p>
          <a:p>
            <a:r>
              <a:rPr lang="en-US" sz="1800">
                <a:latin typeface="Calibri" panose="020F0502020204030204" pitchFamily="34" charset="0"/>
                <a:cs typeface="Calibri" panose="020F0502020204030204" pitchFamily="34" charset="0"/>
              </a:rPr>
              <a:t>“                             ”</a:t>
            </a:r>
            <a:endParaRPr lang="en-MY" sz="18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MY" sz="1800">
                <a:latin typeface="Calibri" panose="020F0502020204030204" pitchFamily="34" charset="0"/>
                <a:cs typeface="Calibri" panose="020F0502020204030204" pitchFamily="34" charset="0"/>
              </a:rPr>
              <a:t>Registered brand in Cl 3 &amp; 35</a:t>
            </a:r>
            <a:endParaRPr lang="en-US" sz="180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2055C0A1-61AF-DCCE-8C02-E9B91CCDAA74}"/>
              </a:ext>
            </a:extLst>
          </p:cNvPr>
          <p:cNvGrpSpPr/>
          <p:nvPr/>
        </p:nvGrpSpPr>
        <p:grpSpPr>
          <a:xfrm>
            <a:off x="325342" y="3562620"/>
            <a:ext cx="3625221" cy="720541"/>
            <a:chOff x="251076" y="3948601"/>
            <a:chExt cx="2793965" cy="720541"/>
          </a:xfrm>
        </p:grpSpPr>
        <p:sp>
          <p:nvSpPr>
            <p:cNvPr id="23" name="TextBox 22">
              <a:extLst>
                <a:ext uri="{FF2B5EF4-FFF2-40B4-BE49-F238E27FC236}">
                  <a16:creationId xmlns:a16="http://schemas.microsoft.com/office/drawing/2014/main" id="{BAECBC37-3D5D-5E25-E6EF-A9688D867918}"/>
                </a:ext>
              </a:extLst>
            </p:cNvPr>
            <p:cNvSpPr txBox="1"/>
            <p:nvPr/>
          </p:nvSpPr>
          <p:spPr>
            <a:xfrm>
              <a:off x="251076" y="3961256"/>
              <a:ext cx="2793965" cy="70788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Registered “                               ”                                        </a:t>
              </a:r>
            </a:p>
            <a:p>
              <a:pPr algn="ctr"/>
              <a:r>
                <a:rPr lang="en-US" dirty="0">
                  <a:latin typeface="Calibri" panose="020F0502020204030204" pitchFamily="34" charset="0"/>
                  <a:cs typeface="Calibri" panose="020F0502020204030204" pitchFamily="34" charset="0"/>
                </a:rPr>
                <a:t>in Cl 30, 35 &amp; 43</a:t>
              </a:r>
              <a:endParaRPr lang="en-MY"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A2BD44A-1B14-8A75-0871-5BB4ECA7A1B9}"/>
                </a:ext>
              </a:extLst>
            </p:cNvPr>
            <p:cNvPicPr>
              <a:picLocks noChangeAspect="1"/>
            </p:cNvPicPr>
            <p:nvPr/>
          </p:nvPicPr>
          <p:blipFill>
            <a:blip r:embed="rId2"/>
            <a:stretch>
              <a:fillRect/>
            </a:stretch>
          </p:blipFill>
          <p:spPr>
            <a:xfrm>
              <a:off x="1361187" y="3948601"/>
              <a:ext cx="1234663" cy="333589"/>
            </a:xfrm>
            <a:prstGeom prst="rect">
              <a:avLst/>
            </a:prstGeom>
          </p:spPr>
        </p:pic>
      </p:grpSp>
      <p:sp>
        <p:nvSpPr>
          <p:cNvPr id="21" name="TextBox 20">
            <a:extLst>
              <a:ext uri="{FF2B5EF4-FFF2-40B4-BE49-F238E27FC236}">
                <a16:creationId xmlns:a16="http://schemas.microsoft.com/office/drawing/2014/main" id="{34843839-7FC1-EE9D-3B9A-806F89124F80}"/>
              </a:ext>
            </a:extLst>
          </p:cNvPr>
          <p:cNvSpPr txBox="1"/>
          <p:nvPr/>
        </p:nvSpPr>
        <p:spPr>
          <a:xfrm>
            <a:off x="7156819" y="3195773"/>
            <a:ext cx="3857284" cy="369332"/>
          </a:xfrm>
          <a:prstGeom prst="rect">
            <a:avLst/>
          </a:prstGeom>
          <a:noFill/>
        </p:spPr>
        <p:txBody>
          <a:bodyPr wrap="square" rtlCol="0">
            <a:spAutoFit/>
          </a:bodyPr>
          <a:lstStyle/>
          <a:p>
            <a:pPr algn="ctr"/>
            <a:r>
              <a:rPr lang="en-US" sz="1800" b="1">
                <a:latin typeface="Calibri" panose="020F0502020204030204" pitchFamily="34" charset="0"/>
                <a:cs typeface="Calibri" panose="020F0502020204030204" pitchFamily="34" charset="0"/>
              </a:rPr>
              <a:t>Dato’ Sri </a:t>
            </a:r>
            <a:r>
              <a:rPr lang="en-US" sz="1800" b="1" err="1">
                <a:latin typeface="Calibri" panose="020F0502020204030204" pitchFamily="34" charset="0"/>
                <a:cs typeface="Calibri" panose="020F0502020204030204" pitchFamily="34" charset="0"/>
              </a:rPr>
              <a:t>Hajah</a:t>
            </a:r>
            <a:r>
              <a:rPr lang="en-US" sz="1800" b="1">
                <a:latin typeface="Calibri" panose="020F0502020204030204" pitchFamily="34" charset="0"/>
                <a:cs typeface="Calibri" panose="020F0502020204030204" pitchFamily="34" charset="0"/>
              </a:rPr>
              <a:t> Siti </a:t>
            </a:r>
            <a:r>
              <a:rPr lang="en-US" sz="1800" b="1" err="1">
                <a:latin typeface="Calibri" panose="020F0502020204030204" pitchFamily="34" charset="0"/>
                <a:cs typeface="Calibri" panose="020F0502020204030204" pitchFamily="34" charset="0"/>
              </a:rPr>
              <a:t>Nurhaliza</a:t>
            </a:r>
            <a:r>
              <a:rPr lang="en-US" sz="1800" b="1">
                <a:latin typeface="Calibri" panose="020F0502020204030204" pitchFamily="34" charset="0"/>
                <a:cs typeface="Calibri" panose="020F0502020204030204" pitchFamily="34" charset="0"/>
              </a:rPr>
              <a:t> </a:t>
            </a:r>
            <a:r>
              <a:rPr lang="en-US" sz="1800" b="1" err="1">
                <a:latin typeface="Calibri" panose="020F0502020204030204" pitchFamily="34" charset="0"/>
                <a:cs typeface="Calibri" panose="020F0502020204030204" pitchFamily="34" charset="0"/>
              </a:rPr>
              <a:t>Tarudin</a:t>
            </a:r>
            <a:endParaRPr lang="en-MY" sz="1800" b="1">
              <a:latin typeface="Calibri" panose="020F0502020204030204" pitchFamily="34" charset="0"/>
              <a:cs typeface="Calibri" panose="020F0502020204030204" pitchFamily="34" charset="0"/>
            </a:endParaRPr>
          </a:p>
        </p:txBody>
      </p:sp>
      <p:pic>
        <p:nvPicPr>
          <p:cNvPr id="22" name="Picture 21" descr="Shape&#10;&#10;Description automatically generated with medium confidence">
            <a:extLst>
              <a:ext uri="{FF2B5EF4-FFF2-40B4-BE49-F238E27FC236}">
                <a16:creationId xmlns:a16="http://schemas.microsoft.com/office/drawing/2014/main" id="{012DE096-C25A-6112-69F3-A9683178F1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466" y="4241344"/>
            <a:ext cx="1371600" cy="183515"/>
          </a:xfrm>
          <a:prstGeom prst="rect">
            <a:avLst/>
          </a:prstGeom>
          <a:noFill/>
          <a:ln>
            <a:noFill/>
          </a:ln>
        </p:spPr>
      </p:pic>
      <p:sp>
        <p:nvSpPr>
          <p:cNvPr id="27" name="Oval 26">
            <a:extLst>
              <a:ext uri="{FF2B5EF4-FFF2-40B4-BE49-F238E27FC236}">
                <a16:creationId xmlns:a16="http://schemas.microsoft.com/office/drawing/2014/main" id="{9C66D595-A724-97AA-5077-27E8FB8CDBAB}"/>
              </a:ext>
            </a:extLst>
          </p:cNvPr>
          <p:cNvSpPr/>
          <p:nvPr/>
        </p:nvSpPr>
        <p:spPr>
          <a:xfrm>
            <a:off x="1138062" y="1716496"/>
            <a:ext cx="1688812" cy="1613183"/>
          </a:xfrm>
          <a:prstGeom prst="ellipse">
            <a:avLst/>
          </a:prstGeom>
          <a:solidFill>
            <a:schemeClr val="accent1">
              <a:lumMod val="40000"/>
              <a:lumOff val="60000"/>
            </a:schemeClr>
          </a:solidFill>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b="1">
                <a:ln w="0"/>
                <a:solidFill>
                  <a:schemeClr val="bg1">
                    <a:lumMod val="50000"/>
                  </a:schemeClr>
                </a:solidFill>
                <a:effectLst/>
              </a:rPr>
              <a:t>Chef </a:t>
            </a:r>
            <a:r>
              <a:rPr lang="en-US" b="1" err="1">
                <a:ln w="0"/>
                <a:solidFill>
                  <a:schemeClr val="bg1">
                    <a:lumMod val="50000"/>
                  </a:schemeClr>
                </a:solidFill>
                <a:effectLst/>
              </a:rPr>
              <a:t>Sherson</a:t>
            </a:r>
            <a:r>
              <a:rPr lang="en-US" b="1">
                <a:ln w="0"/>
                <a:solidFill>
                  <a:schemeClr val="bg1">
                    <a:lumMod val="50000"/>
                  </a:schemeClr>
                </a:solidFill>
                <a:effectLst/>
              </a:rPr>
              <a:t> Lian</a:t>
            </a:r>
            <a:endParaRPr lang="en-MY" b="1">
              <a:ln w="0"/>
              <a:solidFill>
                <a:schemeClr val="bg1">
                  <a:lumMod val="50000"/>
                </a:schemeClr>
              </a:solidFill>
              <a:effectLst/>
            </a:endParaRPr>
          </a:p>
        </p:txBody>
      </p:sp>
      <p:sp>
        <p:nvSpPr>
          <p:cNvPr id="29" name="Oval 28">
            <a:extLst>
              <a:ext uri="{FF2B5EF4-FFF2-40B4-BE49-F238E27FC236}">
                <a16:creationId xmlns:a16="http://schemas.microsoft.com/office/drawing/2014/main" id="{166A806F-FFB2-0D49-7BF1-DA3D45D0035D}"/>
              </a:ext>
            </a:extLst>
          </p:cNvPr>
          <p:cNvSpPr/>
          <p:nvPr/>
        </p:nvSpPr>
        <p:spPr>
          <a:xfrm>
            <a:off x="4539264" y="3018515"/>
            <a:ext cx="1688812" cy="1613183"/>
          </a:xfrm>
          <a:prstGeom prst="ellipse">
            <a:avLst/>
          </a:prstGeom>
          <a:solidFill>
            <a:schemeClr val="accent1">
              <a:lumMod val="40000"/>
              <a:lumOff val="60000"/>
            </a:schemeClr>
          </a:solidFill>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a:ln w="0"/>
                <a:solidFill>
                  <a:schemeClr val="bg1">
                    <a:lumMod val="50000"/>
                  </a:schemeClr>
                </a:solidFill>
                <a:effectLst/>
              </a:rPr>
              <a:t>Datuk</a:t>
            </a:r>
            <a:r>
              <a:rPr lang="en-US" sz="1800" b="1" dirty="0">
                <a:ln w="0"/>
                <a:solidFill>
                  <a:schemeClr val="bg1">
                    <a:lumMod val="50000"/>
                  </a:schemeClr>
                </a:solidFill>
                <a:effectLst/>
              </a:rPr>
              <a:t> Lee Chong Wei</a:t>
            </a:r>
            <a:endParaRPr lang="en-MY" sz="1800" b="1" dirty="0">
              <a:ln w="0"/>
              <a:solidFill>
                <a:schemeClr val="bg1">
                  <a:lumMod val="50000"/>
                </a:schemeClr>
              </a:solidFill>
              <a:effectLst/>
            </a:endParaRPr>
          </a:p>
        </p:txBody>
      </p:sp>
      <p:sp>
        <p:nvSpPr>
          <p:cNvPr id="30" name="Oval 29">
            <a:extLst>
              <a:ext uri="{FF2B5EF4-FFF2-40B4-BE49-F238E27FC236}">
                <a16:creationId xmlns:a16="http://schemas.microsoft.com/office/drawing/2014/main" id="{DF4B06B6-AC38-AFF6-9D3B-4F953ACEAA5A}"/>
              </a:ext>
            </a:extLst>
          </p:cNvPr>
          <p:cNvSpPr/>
          <p:nvPr/>
        </p:nvSpPr>
        <p:spPr>
          <a:xfrm>
            <a:off x="8295063" y="1573180"/>
            <a:ext cx="1688812" cy="1613183"/>
          </a:xfrm>
          <a:prstGeom prst="ellipse">
            <a:avLst/>
          </a:prstGeom>
          <a:solidFill>
            <a:schemeClr val="accent1">
              <a:lumMod val="40000"/>
              <a:lumOff val="60000"/>
            </a:schemeClr>
          </a:solidFill>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a:ln w="0"/>
                <a:solidFill>
                  <a:schemeClr val="bg1">
                    <a:lumMod val="50000"/>
                  </a:schemeClr>
                </a:solidFill>
                <a:effectLst/>
              </a:rPr>
              <a:t>Dato’ Sri </a:t>
            </a:r>
            <a:r>
              <a:rPr lang="en-US" sz="1600" b="1" err="1">
                <a:ln w="0"/>
                <a:solidFill>
                  <a:schemeClr val="bg1">
                    <a:lumMod val="50000"/>
                  </a:schemeClr>
                </a:solidFill>
                <a:effectLst/>
              </a:rPr>
              <a:t>Hajah</a:t>
            </a:r>
            <a:r>
              <a:rPr lang="en-US" sz="1600" b="1">
                <a:ln w="0"/>
                <a:solidFill>
                  <a:schemeClr val="bg1">
                    <a:lumMod val="50000"/>
                  </a:schemeClr>
                </a:solidFill>
                <a:effectLst/>
              </a:rPr>
              <a:t> Siti </a:t>
            </a:r>
            <a:r>
              <a:rPr lang="en-US" sz="1600" b="1" err="1">
                <a:ln w="0"/>
                <a:solidFill>
                  <a:schemeClr val="bg1">
                    <a:lumMod val="50000"/>
                  </a:schemeClr>
                </a:solidFill>
                <a:effectLst/>
              </a:rPr>
              <a:t>Nurhaliza</a:t>
            </a:r>
            <a:r>
              <a:rPr lang="en-US" sz="1600" b="1">
                <a:ln w="0"/>
                <a:solidFill>
                  <a:schemeClr val="bg1">
                    <a:lumMod val="50000"/>
                  </a:schemeClr>
                </a:solidFill>
                <a:effectLst/>
              </a:rPr>
              <a:t> </a:t>
            </a:r>
            <a:r>
              <a:rPr lang="en-US" sz="1600" b="1" err="1">
                <a:ln w="0"/>
                <a:solidFill>
                  <a:schemeClr val="bg1">
                    <a:lumMod val="50000"/>
                  </a:schemeClr>
                </a:solidFill>
                <a:effectLst/>
              </a:rPr>
              <a:t>Tarudin</a:t>
            </a:r>
            <a:endParaRPr lang="en-MY" sz="1600" b="1">
              <a:ln w="0"/>
              <a:solidFill>
                <a:schemeClr val="bg1">
                  <a:lumMod val="50000"/>
                </a:schemeClr>
              </a:solidFill>
              <a:effectLst/>
            </a:endParaRPr>
          </a:p>
        </p:txBody>
      </p:sp>
    </p:spTree>
    <p:extLst>
      <p:ext uri="{BB962C8B-B14F-4D97-AF65-F5344CB8AC3E}">
        <p14:creationId xmlns:p14="http://schemas.microsoft.com/office/powerpoint/2010/main" val="3633900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82E8-71FD-4154-BF42-A6DC8DDD1490}"/>
              </a:ext>
            </a:extLst>
          </p:cNvPr>
          <p:cNvSpPr>
            <a:spLocks noGrp="1"/>
          </p:cNvSpPr>
          <p:nvPr>
            <p:ph type="title"/>
          </p:nvPr>
        </p:nvSpPr>
        <p:spPr>
          <a:xfrm>
            <a:off x="652964" y="450850"/>
            <a:ext cx="10052844" cy="810961"/>
          </a:xfrm>
        </p:spPr>
        <p:txBody>
          <a:bodyPr/>
          <a:lstStyle/>
          <a:p>
            <a:r>
              <a:rPr lang="en-US" sz="2800"/>
              <a:t>Trademarks Registered by Celebrities</a:t>
            </a:r>
            <a:endParaRPr lang="en-MY" sz="2800"/>
          </a:p>
        </p:txBody>
      </p:sp>
      <p:sp>
        <p:nvSpPr>
          <p:cNvPr id="4" name="Slide Number Placeholder 3">
            <a:extLst>
              <a:ext uri="{FF2B5EF4-FFF2-40B4-BE49-F238E27FC236}">
                <a16:creationId xmlns:a16="http://schemas.microsoft.com/office/drawing/2014/main" id="{E181D455-842F-4DE8-A46C-FA8F998E6C58}"/>
              </a:ext>
            </a:extLst>
          </p:cNvPr>
          <p:cNvSpPr>
            <a:spLocks noGrp="1"/>
          </p:cNvSpPr>
          <p:nvPr>
            <p:ph type="sldNum" sz="quarter" idx="16"/>
          </p:nvPr>
        </p:nvSpPr>
        <p:spPr>
          <a:xfrm>
            <a:off x="8621523" y="6346154"/>
            <a:ext cx="681037" cy="366712"/>
          </a:xfrm>
        </p:spPr>
        <p:txBody>
          <a:bodyPr/>
          <a:lstStyle/>
          <a:p>
            <a:pPr>
              <a:defRPr/>
            </a:pPr>
            <a:fld id="{A3CF29EA-2FC2-4A33-AA90-E7A7ABEB1FF6}" type="slidenum">
              <a:rPr lang="en-US" altLang="en-US" smtClean="0"/>
              <a:pPr>
                <a:defRPr/>
              </a:pPr>
              <a:t>18</a:t>
            </a:fld>
            <a:endParaRPr lang="en-US" altLang="en-US"/>
          </a:p>
        </p:txBody>
      </p:sp>
      <p:sp>
        <p:nvSpPr>
          <p:cNvPr id="16" name="TextBox 15">
            <a:extLst>
              <a:ext uri="{FF2B5EF4-FFF2-40B4-BE49-F238E27FC236}">
                <a16:creationId xmlns:a16="http://schemas.microsoft.com/office/drawing/2014/main" id="{EE396CF3-5E9F-9B2B-5091-E7171B36DBAE}"/>
              </a:ext>
            </a:extLst>
          </p:cNvPr>
          <p:cNvSpPr txBox="1"/>
          <p:nvPr/>
        </p:nvSpPr>
        <p:spPr>
          <a:xfrm>
            <a:off x="9444694" y="6407150"/>
            <a:ext cx="2522227" cy="246221"/>
          </a:xfrm>
          <a:prstGeom prst="rect">
            <a:avLst/>
          </a:prstGeom>
          <a:noFill/>
        </p:spPr>
        <p:txBody>
          <a:bodyPr wrap="square" lIns="91440" tIns="45720" rIns="91440" bIns="45720" rtlCol="0" anchor="t">
            <a:spAutoFit/>
          </a:bodyPr>
          <a:lstStyle/>
          <a:p>
            <a:endParaRPr lang="en-US" sz="100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FA4F360-347B-9D9B-4F08-6FC9DA5C1B22}"/>
              </a:ext>
            </a:extLst>
          </p:cNvPr>
          <p:cNvSpPr txBox="1"/>
          <p:nvPr/>
        </p:nvSpPr>
        <p:spPr>
          <a:xfrm>
            <a:off x="3142428" y="3070387"/>
            <a:ext cx="5479095" cy="132343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latin typeface="Calibri"/>
                <a:cs typeface="Calibri"/>
              </a:rPr>
              <a:t>Malaysia’s first astronaut</a:t>
            </a:r>
          </a:p>
          <a:p>
            <a:pPr marL="285750" indent="-285750">
              <a:buFont typeface="Arial" panose="020B0604020202020204" pitchFamily="34" charset="0"/>
              <a:buChar char="•"/>
            </a:pPr>
            <a:r>
              <a:rPr lang="en-US" dirty="0">
                <a:latin typeface="Calibri"/>
                <a:cs typeface="Calibri"/>
              </a:rPr>
              <a:t>Launched merchandise &amp; clothing line</a:t>
            </a:r>
          </a:p>
          <a:p>
            <a:pPr marL="285750" indent="-285750">
              <a:buFont typeface="Arial" panose="020B0604020202020204" pitchFamily="34" charset="0"/>
              <a:buChar char="•"/>
            </a:pPr>
            <a:r>
              <a:rPr lang="en-US" dirty="0">
                <a:latin typeface="Calibri"/>
                <a:cs typeface="Calibri"/>
              </a:rPr>
              <a:t>Registered images of himself in Cl 16, 21 &amp; 25 (three marks are as depicted)</a:t>
            </a:r>
            <a:endParaRPr lang="en-MY" dirty="0">
              <a:latin typeface="Calibri" panose="020F0502020204030204" pitchFamily="34" charset="0"/>
              <a:cs typeface="Calibri" panose="020F0502020204030204" pitchFamily="34" charset="0"/>
            </a:endParaRPr>
          </a:p>
        </p:txBody>
      </p:sp>
      <p:sp>
        <p:nvSpPr>
          <p:cNvPr id="28" name="Oval 27">
            <a:extLst>
              <a:ext uri="{FF2B5EF4-FFF2-40B4-BE49-F238E27FC236}">
                <a16:creationId xmlns:a16="http://schemas.microsoft.com/office/drawing/2014/main" id="{DCF33CE1-96E7-8D08-4B38-564C6D0C7EE1}"/>
              </a:ext>
            </a:extLst>
          </p:cNvPr>
          <p:cNvSpPr/>
          <p:nvPr/>
        </p:nvSpPr>
        <p:spPr>
          <a:xfrm>
            <a:off x="4728573" y="1261811"/>
            <a:ext cx="1688812" cy="1613183"/>
          </a:xfrm>
          <a:prstGeom prst="ellipse">
            <a:avLst/>
          </a:prstGeom>
          <a:solidFill>
            <a:schemeClr val="accent1">
              <a:lumMod val="40000"/>
              <a:lumOff val="60000"/>
            </a:schemeClr>
          </a:solidFill>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ln w="0"/>
                <a:solidFill>
                  <a:schemeClr val="bg1">
                    <a:lumMod val="50000"/>
                  </a:schemeClr>
                </a:solidFill>
                <a:effectLst/>
              </a:rPr>
              <a:t>Dato’ Dr. Sheikh </a:t>
            </a:r>
            <a:r>
              <a:rPr lang="en-US" sz="1600" b="1" dirty="0" err="1">
                <a:ln w="0"/>
                <a:solidFill>
                  <a:schemeClr val="bg1">
                    <a:lumMod val="50000"/>
                  </a:schemeClr>
                </a:solidFill>
                <a:effectLst/>
              </a:rPr>
              <a:t>Muszaphar</a:t>
            </a:r>
            <a:r>
              <a:rPr lang="en-US" sz="1600" b="1" dirty="0">
                <a:ln w="0"/>
                <a:solidFill>
                  <a:schemeClr val="bg1">
                    <a:lumMod val="50000"/>
                  </a:schemeClr>
                </a:solidFill>
                <a:effectLst/>
              </a:rPr>
              <a:t> </a:t>
            </a:r>
            <a:r>
              <a:rPr lang="en-US" sz="1600" b="1" dirty="0" err="1">
                <a:ln w="0"/>
                <a:solidFill>
                  <a:schemeClr val="bg1">
                    <a:lumMod val="50000"/>
                  </a:schemeClr>
                </a:solidFill>
                <a:effectLst/>
              </a:rPr>
              <a:t>Shukor</a:t>
            </a:r>
            <a:endParaRPr lang="en-MY" sz="1600" b="1" dirty="0">
              <a:ln w="0"/>
              <a:solidFill>
                <a:schemeClr val="bg1">
                  <a:lumMod val="50000"/>
                </a:schemeClr>
              </a:solidFill>
              <a:effectLst/>
            </a:endParaRPr>
          </a:p>
        </p:txBody>
      </p:sp>
      <p:pic>
        <p:nvPicPr>
          <p:cNvPr id="3" name="Picture 6">
            <a:extLst>
              <a:ext uri="{FF2B5EF4-FFF2-40B4-BE49-F238E27FC236}">
                <a16:creationId xmlns:a16="http://schemas.microsoft.com/office/drawing/2014/main" id="{24EF6092-35C2-C0FC-F39D-AFFDED56909F}"/>
              </a:ext>
            </a:extLst>
          </p:cNvPr>
          <p:cNvPicPr>
            <a:picLocks noChangeAspect="1"/>
          </p:cNvPicPr>
          <p:nvPr/>
        </p:nvPicPr>
        <p:blipFill>
          <a:blip r:embed="rId2"/>
          <a:stretch>
            <a:fillRect/>
          </a:stretch>
        </p:blipFill>
        <p:spPr>
          <a:xfrm>
            <a:off x="957781" y="3200500"/>
            <a:ext cx="1749470" cy="2472044"/>
          </a:xfrm>
          <a:prstGeom prst="rect">
            <a:avLst/>
          </a:prstGeom>
        </p:spPr>
      </p:pic>
      <p:pic>
        <p:nvPicPr>
          <p:cNvPr id="7" name="Picture 7">
            <a:extLst>
              <a:ext uri="{FF2B5EF4-FFF2-40B4-BE49-F238E27FC236}">
                <a16:creationId xmlns:a16="http://schemas.microsoft.com/office/drawing/2014/main" id="{CE9205B3-BB57-E178-C62C-4CA45C7BCA3A}"/>
              </a:ext>
            </a:extLst>
          </p:cNvPr>
          <p:cNvPicPr>
            <a:picLocks noChangeAspect="1"/>
          </p:cNvPicPr>
          <p:nvPr/>
        </p:nvPicPr>
        <p:blipFill>
          <a:blip r:embed="rId3"/>
          <a:stretch>
            <a:fillRect/>
          </a:stretch>
        </p:blipFill>
        <p:spPr>
          <a:xfrm>
            <a:off x="4464837" y="4589219"/>
            <a:ext cx="2216284" cy="1902041"/>
          </a:xfrm>
          <a:prstGeom prst="rect">
            <a:avLst/>
          </a:prstGeom>
        </p:spPr>
      </p:pic>
      <p:pic>
        <p:nvPicPr>
          <p:cNvPr id="8" name="Picture 8">
            <a:extLst>
              <a:ext uri="{FF2B5EF4-FFF2-40B4-BE49-F238E27FC236}">
                <a16:creationId xmlns:a16="http://schemas.microsoft.com/office/drawing/2014/main" id="{1A1DF3E6-13E1-CE6D-4EF3-202573BD8447}"/>
              </a:ext>
            </a:extLst>
          </p:cNvPr>
          <p:cNvPicPr>
            <a:picLocks noChangeAspect="1"/>
          </p:cNvPicPr>
          <p:nvPr/>
        </p:nvPicPr>
        <p:blipFill>
          <a:blip r:embed="rId4"/>
          <a:stretch>
            <a:fillRect/>
          </a:stretch>
        </p:blipFill>
        <p:spPr>
          <a:xfrm>
            <a:off x="8621523" y="3969538"/>
            <a:ext cx="2391611" cy="1813661"/>
          </a:xfrm>
          <a:prstGeom prst="rect">
            <a:avLst/>
          </a:prstGeom>
        </p:spPr>
      </p:pic>
    </p:spTree>
    <p:extLst>
      <p:ext uri="{BB962C8B-B14F-4D97-AF65-F5344CB8AC3E}">
        <p14:creationId xmlns:p14="http://schemas.microsoft.com/office/powerpoint/2010/main" val="2531371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5C24-4137-4817-9D06-22E39102C054}"/>
              </a:ext>
            </a:extLst>
          </p:cNvPr>
          <p:cNvSpPr>
            <a:spLocks noGrp="1"/>
          </p:cNvSpPr>
          <p:nvPr>
            <p:ph type="title"/>
          </p:nvPr>
        </p:nvSpPr>
        <p:spPr/>
        <p:txBody>
          <a:bodyPr/>
          <a:lstStyle/>
          <a:p>
            <a:r>
              <a:rPr lang="en-US"/>
              <a:t>Part 4: Trademark Strategies for Celebrities</a:t>
            </a:r>
            <a:endParaRPr lang="en-MY"/>
          </a:p>
        </p:txBody>
      </p:sp>
      <p:sp>
        <p:nvSpPr>
          <p:cNvPr id="4" name="Slide Number Placeholder 3">
            <a:extLst>
              <a:ext uri="{FF2B5EF4-FFF2-40B4-BE49-F238E27FC236}">
                <a16:creationId xmlns:a16="http://schemas.microsoft.com/office/drawing/2014/main" id="{50E36149-A18C-48CE-97F9-F7D0CA87302F}"/>
              </a:ext>
            </a:extLst>
          </p:cNvPr>
          <p:cNvSpPr>
            <a:spLocks noGrp="1"/>
          </p:cNvSpPr>
          <p:nvPr>
            <p:ph type="sldNum" sz="quarter" idx="12"/>
          </p:nvPr>
        </p:nvSpPr>
        <p:spPr/>
        <p:txBody>
          <a:bodyPr/>
          <a:lstStyle/>
          <a:p>
            <a:pPr>
              <a:defRPr/>
            </a:pPr>
            <a:fld id="{F957469A-2C0A-46F4-BD4A-ABF6C2207621}" type="slidenum">
              <a:rPr lang="en-US" altLang="en-US" smtClean="0"/>
              <a:pPr>
                <a:defRPr/>
              </a:pPr>
              <a:t>19</a:t>
            </a:fld>
            <a:endParaRPr lang="en-US" altLang="en-US"/>
          </a:p>
        </p:txBody>
      </p:sp>
    </p:spTree>
    <p:extLst>
      <p:ext uri="{BB962C8B-B14F-4D97-AF65-F5344CB8AC3E}">
        <p14:creationId xmlns:p14="http://schemas.microsoft.com/office/powerpoint/2010/main" val="253648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E533A3B-1C82-4642-9382-EB980F2F489B}"/>
              </a:ext>
            </a:extLst>
          </p:cNvPr>
          <p:cNvSpPr>
            <a:spLocks noGrp="1"/>
          </p:cNvSpPr>
          <p:nvPr>
            <p:ph type="title"/>
          </p:nvPr>
        </p:nvSpPr>
        <p:spPr>
          <a:xfrm>
            <a:off x="4462245" y="587807"/>
            <a:ext cx="2788444" cy="914400"/>
          </a:xfrm>
        </p:spPr>
        <p:txBody>
          <a:bodyPr/>
          <a:lstStyle/>
          <a:p>
            <a:r>
              <a:rPr lang="en-US" altLang="en-US">
                <a:latin typeface="Calibri" panose="020F0502020204030204" pitchFamily="34" charset="0"/>
                <a:cs typeface="Calibri" panose="020F0502020204030204" pitchFamily="34" charset="0"/>
              </a:rPr>
              <a:t>AGENDA</a:t>
            </a:r>
          </a:p>
        </p:txBody>
      </p:sp>
      <p:sp>
        <p:nvSpPr>
          <p:cNvPr id="3" name="Text Placeholder 2">
            <a:extLst>
              <a:ext uri="{FF2B5EF4-FFF2-40B4-BE49-F238E27FC236}">
                <a16:creationId xmlns:a16="http://schemas.microsoft.com/office/drawing/2014/main" id="{2F238305-6531-47BE-BDFD-2804DA85883E}"/>
              </a:ext>
            </a:extLst>
          </p:cNvPr>
          <p:cNvSpPr>
            <a:spLocks noGrp="1"/>
          </p:cNvSpPr>
          <p:nvPr>
            <p:ph type="body" sz="quarter" idx="13"/>
          </p:nvPr>
        </p:nvSpPr>
        <p:spPr>
          <a:xfrm>
            <a:off x="2026696" y="1727200"/>
            <a:ext cx="8108445" cy="3885045"/>
          </a:xfrm>
        </p:spPr>
        <p:txBody>
          <a:bodyPr/>
          <a:lstStyle/>
          <a:p>
            <a:pPr>
              <a:buFont typeface="Wingdings 3" pitchFamily="2" charset="2"/>
              <a:buChar char=""/>
              <a:defRPr/>
            </a:pPr>
            <a:r>
              <a:rPr lang="en-US" sz="2400">
                <a:latin typeface="Calibri"/>
                <a:cs typeface="Calibri"/>
              </a:rPr>
              <a:t>Part 1: About Advanz Fidelis</a:t>
            </a:r>
          </a:p>
          <a:p>
            <a:pPr>
              <a:buFont typeface="Wingdings 3" pitchFamily="2" charset="2"/>
              <a:buChar char=""/>
              <a:defRPr/>
            </a:pPr>
            <a:r>
              <a:rPr lang="en-US" sz="2400">
                <a:latin typeface="Calibri"/>
                <a:cs typeface="Calibri"/>
              </a:rPr>
              <a:t>Part 2: Laws in Malaysia that Protect Celebrities’ Rights</a:t>
            </a:r>
          </a:p>
          <a:p>
            <a:pPr>
              <a:buFont typeface="Wingdings 3" pitchFamily="2" charset="2"/>
              <a:buChar char=""/>
              <a:defRPr/>
            </a:pPr>
            <a:r>
              <a:rPr lang="en-US" sz="2400">
                <a:latin typeface="Calibri"/>
                <a:cs typeface="Calibri"/>
              </a:rPr>
              <a:t>Part 3: Trademarks Registered by Celebrities</a:t>
            </a:r>
          </a:p>
          <a:p>
            <a:pPr>
              <a:buFont typeface="Wingdings 3" pitchFamily="2" charset="2"/>
              <a:buChar char=""/>
              <a:defRPr/>
            </a:pPr>
            <a:r>
              <a:rPr lang="en-US" sz="2400">
                <a:latin typeface="Calibri"/>
                <a:cs typeface="Calibri"/>
              </a:rPr>
              <a:t>Part 4: Trademark Strategies for Celebrities</a:t>
            </a:r>
          </a:p>
          <a:p>
            <a:pPr>
              <a:buFont typeface="Wingdings 3" pitchFamily="2" charset="2"/>
              <a:buChar char=""/>
              <a:defRPr/>
            </a:pPr>
            <a:r>
              <a:rPr lang="en-US" sz="2400">
                <a:latin typeface="Calibri"/>
                <a:cs typeface="Calibri"/>
              </a:rPr>
              <a:t>Part 5: Celebrities &amp; NFTs</a:t>
            </a:r>
          </a:p>
          <a:p>
            <a:pPr>
              <a:buFont typeface="Wingdings 3" pitchFamily="2" charset="2"/>
              <a:buChar char=""/>
              <a:defRPr/>
            </a:pPr>
            <a:r>
              <a:rPr lang="en-US" sz="2400">
                <a:latin typeface="Calibri" panose="020F0502020204030204" pitchFamily="34" charset="0"/>
                <a:cs typeface="Calibri" panose="020F0502020204030204" pitchFamily="34" charset="0"/>
              </a:rPr>
              <a:t>Part 6: How to Avoid Infringing the Rights of others when Creating NFTs </a:t>
            </a:r>
          </a:p>
          <a:p>
            <a:pPr>
              <a:buFont typeface="Wingdings 3" pitchFamily="2" charset="2"/>
              <a:buChar char=""/>
              <a:defRPr/>
            </a:pPr>
            <a:r>
              <a:rPr lang="en-US" sz="2400">
                <a:latin typeface="Calibri"/>
                <a:cs typeface="Calibri"/>
              </a:rPr>
              <a:t>Q &amp; A</a:t>
            </a:r>
          </a:p>
          <a:p>
            <a:pPr>
              <a:buFont typeface="Wingdings 3" pitchFamily="2" charset="2"/>
              <a:buChar char=""/>
              <a:defRPr/>
            </a:pPr>
            <a:endParaRPr lang="en-US" sz="2400">
              <a:latin typeface="Calibri" panose="020F0502020204030204" pitchFamily="34" charset="0"/>
              <a:cs typeface="Calibri" panose="020F0502020204030204" pitchFamily="34" charset="0"/>
            </a:endParaRPr>
          </a:p>
          <a:p>
            <a:pPr marL="0" indent="0">
              <a:buFont typeface="Wingdings 3" pitchFamily="2" charset="2"/>
              <a:buNone/>
              <a:defRPr/>
            </a:pPr>
            <a:endParaRPr lang="en-US" sz="2400">
              <a:latin typeface="Calibri" panose="020F0502020204030204" pitchFamily="34" charset="0"/>
              <a:cs typeface="Calibri" panose="020F0502020204030204" pitchFamily="34" charset="0"/>
            </a:endParaRPr>
          </a:p>
        </p:txBody>
      </p:sp>
      <p:sp>
        <p:nvSpPr>
          <p:cNvPr id="11268" name="Slide Number Placeholder 3">
            <a:extLst>
              <a:ext uri="{FF2B5EF4-FFF2-40B4-BE49-F238E27FC236}">
                <a16:creationId xmlns:a16="http://schemas.microsoft.com/office/drawing/2014/main" id="{1A0B9710-8AFE-4130-9750-F1E8FEA18895}"/>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139A8E-46C9-444D-AC47-FEEFDD9C974B}" type="slidenum">
              <a:rPr lang="en-US" altLang="en-US" b="1" smtClean="0"/>
              <a:pPr/>
              <a:t>2</a:t>
            </a:fld>
            <a:endParaRPr lang="en-US" altLang="en-US"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1FDB-68FB-FD09-2D5E-1ACE75160D06}"/>
              </a:ext>
            </a:extLst>
          </p:cNvPr>
          <p:cNvSpPr>
            <a:spLocks noGrp="1"/>
          </p:cNvSpPr>
          <p:nvPr>
            <p:ph type="title"/>
          </p:nvPr>
        </p:nvSpPr>
        <p:spPr>
          <a:xfrm>
            <a:off x="676275" y="609600"/>
            <a:ext cx="9595189" cy="1320800"/>
          </a:xfrm>
        </p:spPr>
        <p:txBody>
          <a:bodyPr/>
          <a:lstStyle/>
          <a:p>
            <a:r>
              <a:rPr lang="en-US"/>
              <a:t>Trademark Strategies for Celebrities</a:t>
            </a:r>
            <a:endParaRPr lang="en-MY"/>
          </a:p>
        </p:txBody>
      </p:sp>
      <p:sp>
        <p:nvSpPr>
          <p:cNvPr id="4" name="Slide Number Placeholder 3">
            <a:extLst>
              <a:ext uri="{FF2B5EF4-FFF2-40B4-BE49-F238E27FC236}">
                <a16:creationId xmlns:a16="http://schemas.microsoft.com/office/drawing/2014/main" id="{DD71C8AD-16E2-11C7-6D66-8C40F88A2BED}"/>
              </a:ext>
            </a:extLst>
          </p:cNvPr>
          <p:cNvSpPr>
            <a:spLocks noGrp="1"/>
          </p:cNvSpPr>
          <p:nvPr>
            <p:ph type="sldNum" sz="quarter" idx="16"/>
          </p:nvPr>
        </p:nvSpPr>
        <p:spPr/>
        <p:txBody>
          <a:bodyPr/>
          <a:lstStyle/>
          <a:p>
            <a:pPr>
              <a:defRPr/>
            </a:pPr>
            <a:fld id="{A3CF29EA-2FC2-4A33-AA90-E7A7ABEB1FF6}" type="slidenum">
              <a:rPr lang="en-US" altLang="en-US" smtClean="0"/>
              <a:pPr>
                <a:defRPr/>
              </a:pPr>
              <a:t>20</a:t>
            </a:fld>
            <a:endParaRPr lang="en-US" altLang="en-US"/>
          </a:p>
        </p:txBody>
      </p:sp>
      <p:sp>
        <p:nvSpPr>
          <p:cNvPr id="5" name="Speech Bubble: Oval 4">
            <a:extLst>
              <a:ext uri="{FF2B5EF4-FFF2-40B4-BE49-F238E27FC236}">
                <a16:creationId xmlns:a16="http://schemas.microsoft.com/office/drawing/2014/main" id="{C2883CAF-636B-6BC7-C2F9-6A35A842511D}"/>
              </a:ext>
            </a:extLst>
          </p:cNvPr>
          <p:cNvSpPr/>
          <p:nvPr/>
        </p:nvSpPr>
        <p:spPr>
          <a:xfrm>
            <a:off x="3000652" y="2171697"/>
            <a:ext cx="5788241" cy="2905021"/>
          </a:xfrm>
          <a:prstGeom prst="wedgeEllipseCallout">
            <a:avLst/>
          </a:prstGeom>
          <a:ln>
            <a:noFill/>
          </a:ln>
          <a:effectLst>
            <a:outerShdw blurRad="152400" dist="317500" dir="5400000" sx="90000" sy="-19000" rotWithShape="0">
              <a:prstClr val="black">
                <a:alpha val="15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000">
                <a:latin typeface="Calibri" panose="020F0502020204030204" pitchFamily="34" charset="0"/>
                <a:cs typeface="Calibri" panose="020F0502020204030204" pitchFamily="34" charset="0"/>
              </a:rPr>
              <a:t>WHAT IS COMMON AMONGST THE CELEBRITIES?</a:t>
            </a:r>
            <a:endParaRPr lang="en-MY" sz="3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0227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1FDB-68FB-FD09-2D5E-1ACE75160D06}"/>
              </a:ext>
            </a:extLst>
          </p:cNvPr>
          <p:cNvSpPr>
            <a:spLocks noGrp="1"/>
          </p:cNvSpPr>
          <p:nvPr>
            <p:ph type="title"/>
          </p:nvPr>
        </p:nvSpPr>
        <p:spPr>
          <a:xfrm>
            <a:off x="676275" y="609600"/>
            <a:ext cx="9595189" cy="1320800"/>
          </a:xfrm>
        </p:spPr>
        <p:txBody>
          <a:bodyPr/>
          <a:lstStyle/>
          <a:p>
            <a:r>
              <a:rPr lang="en-US"/>
              <a:t>Trademark Strategies for Celebrities</a:t>
            </a:r>
            <a:endParaRPr lang="en-MY"/>
          </a:p>
        </p:txBody>
      </p:sp>
      <p:sp>
        <p:nvSpPr>
          <p:cNvPr id="4" name="Slide Number Placeholder 3">
            <a:extLst>
              <a:ext uri="{FF2B5EF4-FFF2-40B4-BE49-F238E27FC236}">
                <a16:creationId xmlns:a16="http://schemas.microsoft.com/office/drawing/2014/main" id="{DD71C8AD-16E2-11C7-6D66-8C40F88A2BED}"/>
              </a:ext>
            </a:extLst>
          </p:cNvPr>
          <p:cNvSpPr>
            <a:spLocks noGrp="1"/>
          </p:cNvSpPr>
          <p:nvPr>
            <p:ph type="sldNum" sz="quarter" idx="16"/>
          </p:nvPr>
        </p:nvSpPr>
        <p:spPr/>
        <p:txBody>
          <a:bodyPr/>
          <a:lstStyle/>
          <a:p>
            <a:pPr>
              <a:defRPr/>
            </a:pPr>
            <a:fld id="{A3CF29EA-2FC2-4A33-AA90-E7A7ABEB1FF6}" type="slidenum">
              <a:rPr lang="en-US" altLang="en-US" smtClean="0"/>
              <a:pPr>
                <a:defRPr/>
              </a:pPr>
              <a:t>21</a:t>
            </a:fld>
            <a:endParaRPr lang="en-US" altLang="en-US"/>
          </a:p>
        </p:txBody>
      </p:sp>
      <p:sp>
        <p:nvSpPr>
          <p:cNvPr id="3" name="TextBox 2">
            <a:extLst>
              <a:ext uri="{FF2B5EF4-FFF2-40B4-BE49-F238E27FC236}">
                <a16:creationId xmlns:a16="http://schemas.microsoft.com/office/drawing/2014/main" id="{7FED5266-61C9-78A2-1A49-213DA588F2F1}"/>
              </a:ext>
            </a:extLst>
          </p:cNvPr>
          <p:cNvSpPr txBox="1"/>
          <p:nvPr/>
        </p:nvSpPr>
        <p:spPr>
          <a:xfrm>
            <a:off x="2867974" y="4512102"/>
            <a:ext cx="5702939" cy="830997"/>
          </a:xfrm>
          <a:prstGeom prst="rect">
            <a:avLst/>
          </a:prstGeom>
          <a:noFill/>
        </p:spPr>
        <p:txBody>
          <a:bodyPr wrap="square" rtlCol="0">
            <a:spAutoFit/>
          </a:bodyPr>
          <a:lstStyle/>
          <a:p>
            <a:pPr marL="342900" indent="-342900">
              <a:buFont typeface="Arial" panose="020B0604020202020204" pitchFamily="34" charset="0"/>
              <a:buChar char="•"/>
            </a:pPr>
            <a:r>
              <a:rPr lang="en-US" sz="2400">
                <a:latin typeface="Calibri" panose="020F0502020204030204" pitchFamily="34" charset="0"/>
                <a:cs typeface="Calibri" panose="020F0502020204030204" pitchFamily="34" charset="0"/>
              </a:rPr>
              <a:t>Understand the importance of trademark</a:t>
            </a:r>
          </a:p>
          <a:p>
            <a:pPr marL="342900" indent="-342900">
              <a:buFont typeface="Arial" panose="020B0604020202020204" pitchFamily="34" charset="0"/>
              <a:buChar char="•"/>
            </a:pPr>
            <a:r>
              <a:rPr lang="en-US" sz="2400">
                <a:latin typeface="Calibri" panose="020F0502020204030204" pitchFamily="34" charset="0"/>
                <a:cs typeface="Calibri" panose="020F0502020204030204" pitchFamily="34" charset="0"/>
              </a:rPr>
              <a:t>Took action to register it</a:t>
            </a:r>
            <a:endParaRPr lang="en-MY" sz="2400">
              <a:latin typeface="Calibri" panose="020F0502020204030204" pitchFamily="34" charset="0"/>
              <a:cs typeface="Calibri" panose="020F0502020204030204" pitchFamily="34" charset="0"/>
            </a:endParaRPr>
          </a:p>
        </p:txBody>
      </p:sp>
      <p:pic>
        <p:nvPicPr>
          <p:cNvPr id="6" name="Graphic 5" descr="Badge Registered with solid fill">
            <a:extLst>
              <a:ext uri="{FF2B5EF4-FFF2-40B4-BE49-F238E27FC236}">
                <a16:creationId xmlns:a16="http://schemas.microsoft.com/office/drawing/2014/main" id="{F9AB480F-CD59-54A8-5612-00F39CE906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4228" y="1401618"/>
            <a:ext cx="2947194" cy="2947194"/>
          </a:xfrm>
          <a:prstGeom prst="rect">
            <a:avLst/>
          </a:prstGeom>
        </p:spPr>
      </p:pic>
    </p:spTree>
    <p:extLst>
      <p:ext uri="{BB962C8B-B14F-4D97-AF65-F5344CB8AC3E}">
        <p14:creationId xmlns:p14="http://schemas.microsoft.com/office/powerpoint/2010/main" val="2831087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1FDB-68FB-FD09-2D5E-1ACE75160D06}"/>
              </a:ext>
            </a:extLst>
          </p:cNvPr>
          <p:cNvSpPr>
            <a:spLocks noGrp="1"/>
          </p:cNvSpPr>
          <p:nvPr>
            <p:ph type="title"/>
          </p:nvPr>
        </p:nvSpPr>
        <p:spPr>
          <a:xfrm>
            <a:off x="667038" y="287743"/>
            <a:ext cx="9595189" cy="1320800"/>
          </a:xfrm>
        </p:spPr>
        <p:txBody>
          <a:bodyPr/>
          <a:lstStyle/>
          <a:p>
            <a:r>
              <a:rPr lang="en-US" sz="3600"/>
              <a:t>Trademark Strategies for Celebrities</a:t>
            </a:r>
            <a:endParaRPr lang="en-MY" sz="3600"/>
          </a:p>
        </p:txBody>
      </p:sp>
      <p:sp>
        <p:nvSpPr>
          <p:cNvPr id="4" name="Slide Number Placeholder 3">
            <a:extLst>
              <a:ext uri="{FF2B5EF4-FFF2-40B4-BE49-F238E27FC236}">
                <a16:creationId xmlns:a16="http://schemas.microsoft.com/office/drawing/2014/main" id="{DD71C8AD-16E2-11C7-6D66-8C40F88A2BED}"/>
              </a:ext>
            </a:extLst>
          </p:cNvPr>
          <p:cNvSpPr>
            <a:spLocks noGrp="1"/>
          </p:cNvSpPr>
          <p:nvPr>
            <p:ph type="sldNum" sz="quarter" idx="16"/>
          </p:nvPr>
        </p:nvSpPr>
        <p:spPr/>
        <p:txBody>
          <a:bodyPr/>
          <a:lstStyle/>
          <a:p>
            <a:pPr>
              <a:defRPr/>
            </a:pPr>
            <a:fld id="{A3CF29EA-2FC2-4A33-AA90-E7A7ABEB1FF6}" type="slidenum">
              <a:rPr lang="en-US" altLang="en-US" smtClean="0"/>
              <a:pPr>
                <a:defRPr/>
              </a:pPr>
              <a:t>22</a:t>
            </a:fld>
            <a:endParaRPr lang="en-US" altLang="en-US"/>
          </a:p>
        </p:txBody>
      </p:sp>
      <p:sp>
        <p:nvSpPr>
          <p:cNvPr id="3" name="TextBox 2">
            <a:extLst>
              <a:ext uri="{FF2B5EF4-FFF2-40B4-BE49-F238E27FC236}">
                <a16:creationId xmlns:a16="http://schemas.microsoft.com/office/drawing/2014/main" id="{C16F8F52-199D-FAAD-31C9-75151F9F37B0}"/>
              </a:ext>
            </a:extLst>
          </p:cNvPr>
          <p:cNvSpPr txBox="1"/>
          <p:nvPr/>
        </p:nvSpPr>
        <p:spPr>
          <a:xfrm>
            <a:off x="2179781" y="1138523"/>
            <a:ext cx="7573819" cy="400110"/>
          </a:xfrm>
          <a:prstGeom prst="rect">
            <a:avLst/>
          </a:prstGeom>
          <a:noFill/>
        </p:spPr>
        <p:txBody>
          <a:bodyPr wrap="square" rtlCol="0">
            <a:spAutoFit/>
          </a:bodyPr>
          <a:lstStyle/>
          <a:p>
            <a:r>
              <a:rPr lang="en-US">
                <a:latin typeface="Calibri" panose="020F0502020204030204" pitchFamily="34" charset="0"/>
                <a:cs typeface="Calibri" panose="020F0502020204030204" pitchFamily="34" charset="0"/>
              </a:rPr>
              <a:t>Under Malaysia’s Trademark Act 2019, the following can be registered:</a:t>
            </a:r>
            <a:endParaRPr lang="en-MY">
              <a:latin typeface="Calibri" panose="020F0502020204030204" pitchFamily="34" charset="0"/>
              <a:cs typeface="Calibri" panose="020F0502020204030204" pitchFamily="34" charset="0"/>
            </a:endParaRPr>
          </a:p>
        </p:txBody>
      </p:sp>
      <p:graphicFrame>
        <p:nvGraphicFramePr>
          <p:cNvPr id="10" name="Diagram 9">
            <a:extLst>
              <a:ext uri="{FF2B5EF4-FFF2-40B4-BE49-F238E27FC236}">
                <a16:creationId xmlns:a16="http://schemas.microsoft.com/office/drawing/2014/main" id="{F0D0AA44-6E6F-70C9-04CE-DE48723DEC2D}"/>
              </a:ext>
            </a:extLst>
          </p:cNvPr>
          <p:cNvGraphicFramePr/>
          <p:nvPr>
            <p:extLst>
              <p:ext uri="{D42A27DB-BD31-4B8C-83A1-F6EECF244321}">
                <p14:modId xmlns:p14="http://schemas.microsoft.com/office/powerpoint/2010/main" val="4286431342"/>
              </p:ext>
            </p:extLst>
          </p:nvPr>
        </p:nvGraphicFramePr>
        <p:xfrm>
          <a:off x="2179781" y="1608543"/>
          <a:ext cx="7726627" cy="5058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0251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C06DCB6-D2D3-B97D-3822-D87E473981A9}"/>
              </a:ext>
            </a:extLst>
          </p:cNvPr>
          <p:cNvSpPr/>
          <p:nvPr/>
        </p:nvSpPr>
        <p:spPr>
          <a:xfrm>
            <a:off x="975729" y="3887960"/>
            <a:ext cx="1256145" cy="9144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ectangle: Rounded Corners 10">
            <a:extLst>
              <a:ext uri="{FF2B5EF4-FFF2-40B4-BE49-F238E27FC236}">
                <a16:creationId xmlns:a16="http://schemas.microsoft.com/office/drawing/2014/main" id="{FAB0432E-8DEE-D45F-5440-D29EE23F27E6}"/>
              </a:ext>
            </a:extLst>
          </p:cNvPr>
          <p:cNvSpPr/>
          <p:nvPr/>
        </p:nvSpPr>
        <p:spPr>
          <a:xfrm>
            <a:off x="969819" y="1866900"/>
            <a:ext cx="1256145" cy="9144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itle 1">
            <a:extLst>
              <a:ext uri="{FF2B5EF4-FFF2-40B4-BE49-F238E27FC236}">
                <a16:creationId xmlns:a16="http://schemas.microsoft.com/office/drawing/2014/main" id="{BF0A1FDB-68FB-FD09-2D5E-1ACE75160D06}"/>
              </a:ext>
            </a:extLst>
          </p:cNvPr>
          <p:cNvSpPr>
            <a:spLocks noGrp="1"/>
          </p:cNvSpPr>
          <p:nvPr>
            <p:ph type="title"/>
          </p:nvPr>
        </p:nvSpPr>
        <p:spPr>
          <a:xfrm>
            <a:off x="676275" y="609600"/>
            <a:ext cx="9595189" cy="1320800"/>
          </a:xfrm>
        </p:spPr>
        <p:txBody>
          <a:bodyPr/>
          <a:lstStyle/>
          <a:p>
            <a:r>
              <a:rPr lang="en-US"/>
              <a:t>Trademark Strategies for Celebrities</a:t>
            </a:r>
            <a:endParaRPr lang="en-MY"/>
          </a:p>
        </p:txBody>
      </p:sp>
      <p:sp>
        <p:nvSpPr>
          <p:cNvPr id="4" name="Slide Number Placeholder 3">
            <a:extLst>
              <a:ext uri="{FF2B5EF4-FFF2-40B4-BE49-F238E27FC236}">
                <a16:creationId xmlns:a16="http://schemas.microsoft.com/office/drawing/2014/main" id="{DD71C8AD-16E2-11C7-6D66-8C40F88A2BED}"/>
              </a:ext>
            </a:extLst>
          </p:cNvPr>
          <p:cNvSpPr>
            <a:spLocks noGrp="1"/>
          </p:cNvSpPr>
          <p:nvPr>
            <p:ph type="sldNum" sz="quarter" idx="16"/>
          </p:nvPr>
        </p:nvSpPr>
        <p:spPr/>
        <p:txBody>
          <a:bodyPr/>
          <a:lstStyle/>
          <a:p>
            <a:pPr>
              <a:defRPr/>
            </a:pPr>
            <a:fld id="{A3CF29EA-2FC2-4A33-AA90-E7A7ABEB1FF6}" type="slidenum">
              <a:rPr lang="en-US" altLang="en-US" smtClean="0"/>
              <a:pPr>
                <a:defRPr/>
              </a:pPr>
              <a:t>23</a:t>
            </a:fld>
            <a:endParaRPr lang="en-US" altLang="en-US"/>
          </a:p>
        </p:txBody>
      </p:sp>
      <p:sp>
        <p:nvSpPr>
          <p:cNvPr id="3" name="TextBox 2">
            <a:extLst>
              <a:ext uri="{FF2B5EF4-FFF2-40B4-BE49-F238E27FC236}">
                <a16:creationId xmlns:a16="http://schemas.microsoft.com/office/drawing/2014/main" id="{7FED5266-61C9-78A2-1A49-213DA588F2F1}"/>
              </a:ext>
            </a:extLst>
          </p:cNvPr>
          <p:cNvSpPr txBox="1"/>
          <p:nvPr/>
        </p:nvSpPr>
        <p:spPr>
          <a:xfrm>
            <a:off x="2402747" y="2084837"/>
            <a:ext cx="7213661" cy="830997"/>
          </a:xfrm>
          <a:prstGeom prst="rect">
            <a:avLst/>
          </a:prstGeom>
          <a:noFill/>
        </p:spPr>
        <p:txBody>
          <a:bodyPr wrap="square" lIns="91440" tIns="45720" rIns="91440" bIns="45720" rtlCol="0" anchor="t">
            <a:spAutoFit/>
          </a:bodyPr>
          <a:lstStyle/>
          <a:p>
            <a:r>
              <a:rPr lang="en-US" sz="2400">
                <a:latin typeface="Calibri"/>
                <a:cs typeface="Calibri"/>
              </a:rPr>
              <a:t>Celebrities should register brands they have developed particularly view a view to commercial goods/services</a:t>
            </a:r>
            <a:endParaRPr lang="en-MY" sz="2400">
              <a:latin typeface="Calibri"/>
              <a:cs typeface="Calibri"/>
            </a:endParaRPr>
          </a:p>
        </p:txBody>
      </p:sp>
      <p:pic>
        <p:nvPicPr>
          <p:cNvPr id="7" name="Graphic 6" descr="Badge Registered outline">
            <a:extLst>
              <a:ext uri="{FF2B5EF4-FFF2-40B4-BE49-F238E27FC236}">
                <a16:creationId xmlns:a16="http://schemas.microsoft.com/office/drawing/2014/main" id="{4FED35AA-A727-E53D-2AD5-B998F4D734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602" y="1866900"/>
            <a:ext cx="914400" cy="914400"/>
          </a:xfrm>
          <a:prstGeom prst="rect">
            <a:avLst/>
          </a:prstGeom>
        </p:spPr>
      </p:pic>
      <p:pic>
        <p:nvPicPr>
          <p:cNvPr id="9" name="Graphic 8" descr="Employee badge outline">
            <a:extLst>
              <a:ext uri="{FF2B5EF4-FFF2-40B4-BE49-F238E27FC236}">
                <a16:creationId xmlns:a16="http://schemas.microsoft.com/office/drawing/2014/main" id="{19834FA8-AC38-5351-DA30-26B165D4D0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6602" y="3887960"/>
            <a:ext cx="914400" cy="914400"/>
          </a:xfrm>
          <a:prstGeom prst="rect">
            <a:avLst/>
          </a:prstGeom>
        </p:spPr>
      </p:pic>
      <p:sp>
        <p:nvSpPr>
          <p:cNvPr id="10" name="TextBox 9">
            <a:extLst>
              <a:ext uri="{FF2B5EF4-FFF2-40B4-BE49-F238E27FC236}">
                <a16:creationId xmlns:a16="http://schemas.microsoft.com/office/drawing/2014/main" id="{213FA756-3F0E-394E-3C1F-B636180D5420}"/>
              </a:ext>
            </a:extLst>
          </p:cNvPr>
          <p:cNvSpPr txBox="1"/>
          <p:nvPr/>
        </p:nvSpPr>
        <p:spPr>
          <a:xfrm>
            <a:off x="2380282" y="3530600"/>
            <a:ext cx="7789201" cy="1631216"/>
          </a:xfrm>
          <a:prstGeom prst="rect">
            <a:avLst/>
          </a:prstGeom>
          <a:noFill/>
        </p:spPr>
        <p:txBody>
          <a:bodyPr wrap="square" lIns="91440" tIns="45720" rIns="91440" bIns="45720" rtlCol="0" anchor="t">
            <a:spAutoFit/>
          </a:bodyPr>
          <a:lstStyle/>
          <a:p>
            <a:pPr algn="just"/>
            <a:r>
              <a:rPr lang="en-US">
                <a:latin typeface="Calibri"/>
                <a:cs typeface="Calibri"/>
              </a:rPr>
              <a:t>Advisable to register legal name / stage name / image / stage image or likeness, especially if the name of the celebrity will be / is used as a brand to denote certain goods and/or services, and even though there may not be intention in the near future to </a:t>
            </a:r>
            <a:r>
              <a:rPr lang="en-US" err="1">
                <a:latin typeface="Calibri"/>
                <a:cs typeface="Calibri"/>
              </a:rPr>
              <a:t>commercialise</a:t>
            </a:r>
            <a:r>
              <a:rPr lang="en-US">
                <a:latin typeface="Calibri"/>
                <a:cs typeface="Calibri"/>
              </a:rPr>
              <a:t> the mark by offering for sale goods or services </a:t>
            </a:r>
            <a:endParaRPr lang="en-MY">
              <a:latin typeface="Calibri"/>
              <a:cs typeface="Calibri"/>
            </a:endParaRPr>
          </a:p>
        </p:txBody>
      </p:sp>
    </p:spTree>
    <p:extLst>
      <p:ext uri="{BB962C8B-B14F-4D97-AF65-F5344CB8AC3E}">
        <p14:creationId xmlns:p14="http://schemas.microsoft.com/office/powerpoint/2010/main" val="2860145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C06DCB6-D2D3-B97D-3822-D87E473981A9}"/>
              </a:ext>
            </a:extLst>
          </p:cNvPr>
          <p:cNvSpPr/>
          <p:nvPr/>
        </p:nvSpPr>
        <p:spPr>
          <a:xfrm>
            <a:off x="969819" y="3352251"/>
            <a:ext cx="1256145" cy="9144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ectangle: Rounded Corners 10">
            <a:extLst>
              <a:ext uri="{FF2B5EF4-FFF2-40B4-BE49-F238E27FC236}">
                <a16:creationId xmlns:a16="http://schemas.microsoft.com/office/drawing/2014/main" id="{FAB0432E-8DEE-D45F-5440-D29EE23F27E6}"/>
              </a:ext>
            </a:extLst>
          </p:cNvPr>
          <p:cNvSpPr/>
          <p:nvPr/>
        </p:nvSpPr>
        <p:spPr>
          <a:xfrm>
            <a:off x="969819" y="1866900"/>
            <a:ext cx="1256145" cy="9144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itle 1">
            <a:extLst>
              <a:ext uri="{FF2B5EF4-FFF2-40B4-BE49-F238E27FC236}">
                <a16:creationId xmlns:a16="http://schemas.microsoft.com/office/drawing/2014/main" id="{BF0A1FDB-68FB-FD09-2D5E-1ACE75160D06}"/>
              </a:ext>
            </a:extLst>
          </p:cNvPr>
          <p:cNvSpPr>
            <a:spLocks noGrp="1"/>
          </p:cNvSpPr>
          <p:nvPr>
            <p:ph type="title"/>
          </p:nvPr>
        </p:nvSpPr>
        <p:spPr>
          <a:xfrm>
            <a:off x="676275" y="609600"/>
            <a:ext cx="9595189" cy="1320800"/>
          </a:xfrm>
        </p:spPr>
        <p:txBody>
          <a:bodyPr/>
          <a:lstStyle/>
          <a:p>
            <a:r>
              <a:rPr lang="en-US"/>
              <a:t>Trademark Strategies for Celebrities</a:t>
            </a:r>
            <a:endParaRPr lang="en-MY"/>
          </a:p>
        </p:txBody>
      </p:sp>
      <p:sp>
        <p:nvSpPr>
          <p:cNvPr id="4" name="Slide Number Placeholder 3">
            <a:extLst>
              <a:ext uri="{FF2B5EF4-FFF2-40B4-BE49-F238E27FC236}">
                <a16:creationId xmlns:a16="http://schemas.microsoft.com/office/drawing/2014/main" id="{DD71C8AD-16E2-11C7-6D66-8C40F88A2BED}"/>
              </a:ext>
            </a:extLst>
          </p:cNvPr>
          <p:cNvSpPr>
            <a:spLocks noGrp="1"/>
          </p:cNvSpPr>
          <p:nvPr>
            <p:ph type="sldNum" sz="quarter" idx="16"/>
          </p:nvPr>
        </p:nvSpPr>
        <p:spPr/>
        <p:txBody>
          <a:bodyPr/>
          <a:lstStyle/>
          <a:p>
            <a:pPr>
              <a:defRPr/>
            </a:pPr>
            <a:fld id="{A3CF29EA-2FC2-4A33-AA90-E7A7ABEB1FF6}" type="slidenum">
              <a:rPr lang="en-US" altLang="en-US" smtClean="0"/>
              <a:pPr>
                <a:defRPr/>
              </a:pPr>
              <a:t>24</a:t>
            </a:fld>
            <a:endParaRPr lang="en-US" altLang="en-US"/>
          </a:p>
        </p:txBody>
      </p:sp>
      <p:sp>
        <p:nvSpPr>
          <p:cNvPr id="3" name="TextBox 2">
            <a:extLst>
              <a:ext uri="{FF2B5EF4-FFF2-40B4-BE49-F238E27FC236}">
                <a16:creationId xmlns:a16="http://schemas.microsoft.com/office/drawing/2014/main" id="{7FED5266-61C9-78A2-1A49-213DA588F2F1}"/>
              </a:ext>
            </a:extLst>
          </p:cNvPr>
          <p:cNvSpPr txBox="1"/>
          <p:nvPr/>
        </p:nvSpPr>
        <p:spPr>
          <a:xfrm>
            <a:off x="2402747" y="1978025"/>
            <a:ext cx="7783291" cy="830997"/>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Practice consistent policing of unauthorized use of brand, images, photos </a:t>
            </a:r>
            <a:r>
              <a:rPr lang="en-US" sz="2400" err="1">
                <a:latin typeface="Calibri" panose="020F0502020204030204" pitchFamily="34" charset="0"/>
                <a:cs typeface="Calibri" panose="020F0502020204030204" pitchFamily="34" charset="0"/>
              </a:rPr>
              <a:t>etc</a:t>
            </a:r>
            <a:r>
              <a:rPr lang="en-US" sz="2400">
                <a:latin typeface="Calibri" panose="020F0502020204030204" pitchFamily="34" charset="0"/>
                <a:cs typeface="Calibri" panose="020F0502020204030204" pitchFamily="34" charset="0"/>
              </a:rPr>
              <a:t> in the market</a:t>
            </a:r>
            <a:endParaRPr lang="en-MY" sz="2400">
              <a:latin typeface="Calibri" panose="020F0502020204030204" pitchFamily="34" charset="0"/>
              <a:cs typeface="Calibri" panose="020F0502020204030204" pitchFamily="34" charset="0"/>
            </a:endParaRPr>
          </a:p>
        </p:txBody>
      </p:sp>
      <p:pic>
        <p:nvPicPr>
          <p:cNvPr id="7" name="Graphic 6" descr="Police male outline">
            <a:extLst>
              <a:ext uri="{FF2B5EF4-FFF2-40B4-BE49-F238E27FC236}">
                <a16:creationId xmlns:a16="http://schemas.microsoft.com/office/drawing/2014/main" id="{4FED35AA-A727-E53D-2AD5-B998F4D734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46602" y="1866900"/>
            <a:ext cx="914400" cy="914400"/>
          </a:xfrm>
          <a:prstGeom prst="rect">
            <a:avLst/>
          </a:prstGeom>
        </p:spPr>
      </p:pic>
      <p:pic>
        <p:nvPicPr>
          <p:cNvPr id="9" name="Graphic 8" descr="Store outline">
            <a:extLst>
              <a:ext uri="{FF2B5EF4-FFF2-40B4-BE49-F238E27FC236}">
                <a16:creationId xmlns:a16="http://schemas.microsoft.com/office/drawing/2014/main" id="{19834FA8-AC38-5351-DA30-26B165D4D0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40692" y="3352251"/>
            <a:ext cx="914400" cy="914400"/>
          </a:xfrm>
          <a:prstGeom prst="rect">
            <a:avLst/>
          </a:prstGeom>
        </p:spPr>
      </p:pic>
      <p:sp>
        <p:nvSpPr>
          <p:cNvPr id="10" name="TextBox 9">
            <a:extLst>
              <a:ext uri="{FF2B5EF4-FFF2-40B4-BE49-F238E27FC236}">
                <a16:creationId xmlns:a16="http://schemas.microsoft.com/office/drawing/2014/main" id="{213FA756-3F0E-394E-3C1F-B636180D5420}"/>
              </a:ext>
            </a:extLst>
          </p:cNvPr>
          <p:cNvSpPr txBox="1"/>
          <p:nvPr/>
        </p:nvSpPr>
        <p:spPr>
          <a:xfrm>
            <a:off x="2396837" y="3352251"/>
            <a:ext cx="7789201" cy="830997"/>
          </a:xfrm>
          <a:prstGeom prst="rect">
            <a:avLst/>
          </a:prstGeom>
          <a:noFill/>
        </p:spPr>
        <p:txBody>
          <a:bodyPr wrap="square" rtlCol="0">
            <a:spAutoFit/>
          </a:bodyPr>
          <a:lstStyle/>
          <a:p>
            <a:pPr algn="just"/>
            <a:r>
              <a:rPr lang="en-US" sz="2400">
                <a:latin typeface="Calibri" panose="020F0502020204030204" pitchFamily="34" charset="0"/>
                <a:cs typeface="Calibri" panose="020F0502020204030204" pitchFamily="34" charset="0"/>
              </a:rPr>
              <a:t>Keep watch of 3-year “grace period” after which mark is vulnerable to non-use cancellation</a:t>
            </a:r>
            <a:endParaRPr lang="en-MY" sz="2400">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8D7F04CC-88DA-B4E0-DA6D-4517B6B08C82}"/>
              </a:ext>
            </a:extLst>
          </p:cNvPr>
          <p:cNvSpPr/>
          <p:nvPr/>
        </p:nvSpPr>
        <p:spPr>
          <a:xfrm>
            <a:off x="969819" y="4837602"/>
            <a:ext cx="1256145" cy="9144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4" name="Graphic 13" descr="Checkmark outline">
            <a:extLst>
              <a:ext uri="{FF2B5EF4-FFF2-40B4-BE49-F238E27FC236}">
                <a16:creationId xmlns:a16="http://schemas.microsoft.com/office/drawing/2014/main" id="{58E1F6D0-400A-7AED-C901-7DF0AF4414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40692" y="4837602"/>
            <a:ext cx="914400" cy="914400"/>
          </a:xfrm>
          <a:prstGeom prst="rect">
            <a:avLst/>
          </a:prstGeom>
        </p:spPr>
      </p:pic>
      <p:sp>
        <p:nvSpPr>
          <p:cNvPr id="15" name="TextBox 14">
            <a:extLst>
              <a:ext uri="{FF2B5EF4-FFF2-40B4-BE49-F238E27FC236}">
                <a16:creationId xmlns:a16="http://schemas.microsoft.com/office/drawing/2014/main" id="{77B27C48-FF10-0D7D-D54C-93842C48FEB5}"/>
              </a:ext>
            </a:extLst>
          </p:cNvPr>
          <p:cNvSpPr txBox="1"/>
          <p:nvPr/>
        </p:nvSpPr>
        <p:spPr>
          <a:xfrm>
            <a:off x="2396837" y="4900280"/>
            <a:ext cx="7789201" cy="830997"/>
          </a:xfrm>
          <a:prstGeom prst="rect">
            <a:avLst/>
          </a:prstGeom>
          <a:noFill/>
        </p:spPr>
        <p:txBody>
          <a:bodyPr wrap="square" rtlCol="0">
            <a:spAutoFit/>
          </a:bodyPr>
          <a:lstStyle/>
          <a:p>
            <a:pPr algn="just"/>
            <a:r>
              <a:rPr lang="en-US" sz="2400">
                <a:latin typeface="Calibri" panose="020F0502020204030204" pitchFamily="34" charset="0"/>
                <a:cs typeface="Calibri" panose="020F0502020204030204" pitchFamily="34" charset="0"/>
              </a:rPr>
              <a:t>Third parties can also register a mark which bares the celebrities’ name, as long as consent is given by the celebrity</a:t>
            </a:r>
            <a:endParaRPr lang="en-MY"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139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FAB0432E-8DEE-D45F-5440-D29EE23F27E6}"/>
              </a:ext>
            </a:extLst>
          </p:cNvPr>
          <p:cNvSpPr/>
          <p:nvPr/>
        </p:nvSpPr>
        <p:spPr>
          <a:xfrm>
            <a:off x="840510" y="3071019"/>
            <a:ext cx="1256145" cy="9144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itle 1">
            <a:extLst>
              <a:ext uri="{FF2B5EF4-FFF2-40B4-BE49-F238E27FC236}">
                <a16:creationId xmlns:a16="http://schemas.microsoft.com/office/drawing/2014/main" id="{BF0A1FDB-68FB-FD09-2D5E-1ACE75160D06}"/>
              </a:ext>
            </a:extLst>
          </p:cNvPr>
          <p:cNvSpPr>
            <a:spLocks noGrp="1"/>
          </p:cNvSpPr>
          <p:nvPr>
            <p:ph type="title"/>
          </p:nvPr>
        </p:nvSpPr>
        <p:spPr>
          <a:xfrm>
            <a:off x="676275" y="609600"/>
            <a:ext cx="9595189" cy="1320800"/>
          </a:xfrm>
        </p:spPr>
        <p:txBody>
          <a:bodyPr/>
          <a:lstStyle/>
          <a:p>
            <a:r>
              <a:rPr lang="en-US"/>
              <a:t>Trademark Strategies for Celebrities</a:t>
            </a:r>
            <a:endParaRPr lang="en-MY"/>
          </a:p>
        </p:txBody>
      </p:sp>
      <p:sp>
        <p:nvSpPr>
          <p:cNvPr id="4" name="Slide Number Placeholder 3">
            <a:extLst>
              <a:ext uri="{FF2B5EF4-FFF2-40B4-BE49-F238E27FC236}">
                <a16:creationId xmlns:a16="http://schemas.microsoft.com/office/drawing/2014/main" id="{DD71C8AD-16E2-11C7-6D66-8C40F88A2BED}"/>
              </a:ext>
            </a:extLst>
          </p:cNvPr>
          <p:cNvSpPr>
            <a:spLocks noGrp="1"/>
          </p:cNvSpPr>
          <p:nvPr>
            <p:ph type="sldNum" sz="quarter" idx="16"/>
          </p:nvPr>
        </p:nvSpPr>
        <p:spPr/>
        <p:txBody>
          <a:bodyPr/>
          <a:lstStyle/>
          <a:p>
            <a:pPr>
              <a:defRPr/>
            </a:pPr>
            <a:fld id="{A3CF29EA-2FC2-4A33-AA90-E7A7ABEB1FF6}" type="slidenum">
              <a:rPr lang="en-US" altLang="en-US" smtClean="0"/>
              <a:pPr>
                <a:defRPr/>
              </a:pPr>
              <a:t>25</a:t>
            </a:fld>
            <a:endParaRPr lang="en-US" altLang="en-US"/>
          </a:p>
        </p:txBody>
      </p:sp>
      <p:sp>
        <p:nvSpPr>
          <p:cNvPr id="3" name="TextBox 2">
            <a:extLst>
              <a:ext uri="{FF2B5EF4-FFF2-40B4-BE49-F238E27FC236}">
                <a16:creationId xmlns:a16="http://schemas.microsoft.com/office/drawing/2014/main" id="{7FED5266-61C9-78A2-1A49-213DA588F2F1}"/>
              </a:ext>
            </a:extLst>
          </p:cNvPr>
          <p:cNvSpPr txBox="1"/>
          <p:nvPr/>
        </p:nvSpPr>
        <p:spPr>
          <a:xfrm>
            <a:off x="2417805" y="1654781"/>
            <a:ext cx="8108235" cy="5122941"/>
          </a:xfrm>
          <a:prstGeom prst="rect">
            <a:avLst/>
          </a:prstGeom>
          <a:noFill/>
        </p:spPr>
        <p:txBody>
          <a:bodyPr wrap="square" lIns="91440" tIns="45720" rIns="91440" bIns="45720" rtlCol="0" anchor="t">
            <a:spAutoFit/>
          </a:bodyPr>
          <a:lstStyle/>
          <a:p>
            <a:pPr marL="342900" indent="-342900" algn="just">
              <a:lnSpc>
                <a:spcPct val="150000"/>
              </a:lnSpc>
              <a:buFont typeface="Arial" panose="020B0604020202020204" pitchFamily="34" charset="0"/>
              <a:buChar char="•"/>
            </a:pPr>
            <a:r>
              <a:rPr lang="en-US">
                <a:latin typeface="Calibri"/>
                <a:cs typeface="Calibri"/>
              </a:rPr>
              <a:t>Malaysia is a member of Madrid Protocol</a:t>
            </a:r>
          </a:p>
          <a:p>
            <a:pPr marL="342900" indent="-342900" algn="just">
              <a:lnSpc>
                <a:spcPct val="150000"/>
              </a:lnSpc>
              <a:buFont typeface="Arial" panose="020B0604020202020204" pitchFamily="34" charset="0"/>
              <a:buChar char="•"/>
            </a:pPr>
            <a:r>
              <a:rPr lang="en-US">
                <a:latin typeface="Calibri"/>
                <a:cs typeface="Calibri"/>
              </a:rPr>
              <a:t>The Trademarks Act 2019 has repealed the old Act to statutorily provide for the requirements of Madrid Protocol</a:t>
            </a:r>
          </a:p>
          <a:p>
            <a:pPr marL="342900" indent="-342900" algn="just">
              <a:lnSpc>
                <a:spcPct val="150000"/>
              </a:lnSpc>
              <a:buFont typeface="Arial" panose="020B0604020202020204" pitchFamily="34" charset="0"/>
              <a:buChar char="•"/>
            </a:pPr>
            <a:r>
              <a:rPr lang="en-US">
                <a:latin typeface="Calibri"/>
                <a:cs typeface="Calibri"/>
              </a:rPr>
              <a:t>More stringent examination: Search and examination are conducted by Trademark Examiners using WIPO’s Global Brand Database and Internet </a:t>
            </a:r>
            <a:endParaRPr lang="en-US">
              <a:latin typeface="Calibri" panose="020F0502020204030204" pitchFamily="34" charset="0"/>
              <a:cs typeface="Calibri" panose="020F0502020204030204" pitchFamily="34" charset="0"/>
            </a:endParaRPr>
          </a:p>
          <a:p>
            <a:pPr marL="342900" indent="-342900" algn="just">
              <a:lnSpc>
                <a:spcPct val="150000"/>
              </a:lnSpc>
              <a:buFont typeface="Arial" panose="020B0604020202020204" pitchFamily="34" charset="0"/>
              <a:buChar char="•"/>
            </a:pPr>
            <a:r>
              <a:rPr lang="en-US">
                <a:latin typeface="Calibri"/>
                <a:cs typeface="Calibri"/>
              </a:rPr>
              <a:t>If a prior mark is disclosed, even if unregistered, pending or registered in another country, refusal based on absolute grounds may be raised against a third party application </a:t>
            </a:r>
            <a:endParaRPr lang="en-US">
              <a:latin typeface="Calibri" panose="020F0502020204030204" pitchFamily="34" charset="0"/>
              <a:cs typeface="Calibri" panose="020F0502020204030204" pitchFamily="34" charset="0"/>
            </a:endParaRPr>
          </a:p>
          <a:p>
            <a:pPr marL="342900" indent="-342900" algn="just">
              <a:lnSpc>
                <a:spcPct val="150000"/>
              </a:lnSpc>
              <a:buFont typeface="Arial" panose="020B0604020202020204" pitchFamily="34" charset="0"/>
              <a:buChar char="•"/>
            </a:pPr>
            <a:r>
              <a:rPr lang="en-US">
                <a:latin typeface="Calibri"/>
                <a:cs typeface="Calibri"/>
              </a:rPr>
              <a:t>A chance that there is still trademark protection even if mark is not registered in Malaysia</a:t>
            </a:r>
          </a:p>
          <a:p>
            <a:pPr marL="342900" indent="-342900" algn="just">
              <a:lnSpc>
                <a:spcPct val="150000"/>
              </a:lnSpc>
              <a:buFont typeface="Arial" panose="020B0604020202020204" pitchFamily="34" charset="0"/>
              <a:buChar char="•"/>
            </a:pPr>
            <a:endParaRPr lang="en-MY">
              <a:latin typeface="Calibri" panose="020F0502020204030204" pitchFamily="34" charset="0"/>
              <a:cs typeface="Calibri" panose="020F0502020204030204" pitchFamily="34" charset="0"/>
            </a:endParaRPr>
          </a:p>
        </p:txBody>
      </p:sp>
      <p:pic>
        <p:nvPicPr>
          <p:cNvPr id="7" name="Graphic 6" descr="Globe outline">
            <a:extLst>
              <a:ext uri="{FF2B5EF4-FFF2-40B4-BE49-F238E27FC236}">
                <a16:creationId xmlns:a16="http://schemas.microsoft.com/office/drawing/2014/main" id="{4FED35AA-A727-E53D-2AD5-B998F4D734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95086" y="3150408"/>
            <a:ext cx="746991" cy="746991"/>
          </a:xfrm>
          <a:prstGeom prst="rect">
            <a:avLst/>
          </a:prstGeom>
        </p:spPr>
      </p:pic>
    </p:spTree>
    <p:extLst>
      <p:ext uri="{BB962C8B-B14F-4D97-AF65-F5344CB8AC3E}">
        <p14:creationId xmlns:p14="http://schemas.microsoft.com/office/powerpoint/2010/main" val="1215142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5C24-4137-4817-9D06-22E39102C054}"/>
              </a:ext>
            </a:extLst>
          </p:cNvPr>
          <p:cNvSpPr>
            <a:spLocks noGrp="1"/>
          </p:cNvSpPr>
          <p:nvPr>
            <p:ph type="title"/>
          </p:nvPr>
        </p:nvSpPr>
        <p:spPr/>
        <p:txBody>
          <a:bodyPr/>
          <a:lstStyle/>
          <a:p>
            <a:r>
              <a:rPr lang="en-US"/>
              <a:t>Part 5: Celebrities &amp; NFTs</a:t>
            </a:r>
            <a:endParaRPr lang="en-MY"/>
          </a:p>
        </p:txBody>
      </p:sp>
      <p:sp>
        <p:nvSpPr>
          <p:cNvPr id="4" name="Slide Number Placeholder 3">
            <a:extLst>
              <a:ext uri="{FF2B5EF4-FFF2-40B4-BE49-F238E27FC236}">
                <a16:creationId xmlns:a16="http://schemas.microsoft.com/office/drawing/2014/main" id="{50E36149-A18C-48CE-97F9-F7D0CA87302F}"/>
              </a:ext>
            </a:extLst>
          </p:cNvPr>
          <p:cNvSpPr>
            <a:spLocks noGrp="1"/>
          </p:cNvSpPr>
          <p:nvPr>
            <p:ph type="sldNum" sz="quarter" idx="12"/>
          </p:nvPr>
        </p:nvSpPr>
        <p:spPr/>
        <p:txBody>
          <a:bodyPr/>
          <a:lstStyle/>
          <a:p>
            <a:pPr>
              <a:defRPr/>
            </a:pPr>
            <a:fld id="{F957469A-2C0A-46F4-BD4A-ABF6C2207621}" type="slidenum">
              <a:rPr lang="en-US" altLang="en-US" smtClean="0"/>
              <a:pPr>
                <a:defRPr/>
              </a:pPr>
              <a:t>26</a:t>
            </a:fld>
            <a:endParaRPr lang="en-US" altLang="en-US"/>
          </a:p>
        </p:txBody>
      </p:sp>
    </p:spTree>
    <p:extLst>
      <p:ext uri="{BB962C8B-B14F-4D97-AF65-F5344CB8AC3E}">
        <p14:creationId xmlns:p14="http://schemas.microsoft.com/office/powerpoint/2010/main" val="1102835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82E8-71FD-4154-BF42-A6DC8DDD1490}"/>
              </a:ext>
            </a:extLst>
          </p:cNvPr>
          <p:cNvSpPr>
            <a:spLocks noGrp="1"/>
          </p:cNvSpPr>
          <p:nvPr>
            <p:ph type="title"/>
          </p:nvPr>
        </p:nvSpPr>
        <p:spPr>
          <a:xfrm>
            <a:off x="652964" y="450850"/>
            <a:ext cx="10052844" cy="810961"/>
          </a:xfrm>
        </p:spPr>
        <p:txBody>
          <a:bodyPr/>
          <a:lstStyle/>
          <a:p>
            <a:r>
              <a:rPr lang="en-US" sz="3600"/>
              <a:t>Celebrities &amp; NFTs</a:t>
            </a:r>
            <a:endParaRPr lang="en-MY" sz="3600"/>
          </a:p>
        </p:txBody>
      </p:sp>
      <p:sp>
        <p:nvSpPr>
          <p:cNvPr id="4" name="Slide Number Placeholder 3">
            <a:extLst>
              <a:ext uri="{FF2B5EF4-FFF2-40B4-BE49-F238E27FC236}">
                <a16:creationId xmlns:a16="http://schemas.microsoft.com/office/drawing/2014/main" id="{E181D455-842F-4DE8-A46C-FA8F998E6C58}"/>
              </a:ext>
            </a:extLst>
          </p:cNvPr>
          <p:cNvSpPr>
            <a:spLocks noGrp="1"/>
          </p:cNvSpPr>
          <p:nvPr>
            <p:ph type="sldNum" sz="quarter" idx="16"/>
          </p:nvPr>
        </p:nvSpPr>
        <p:spPr/>
        <p:txBody>
          <a:bodyPr/>
          <a:lstStyle/>
          <a:p>
            <a:pPr>
              <a:defRPr/>
            </a:pPr>
            <a:fld id="{A3CF29EA-2FC2-4A33-AA90-E7A7ABEB1FF6}" type="slidenum">
              <a:rPr lang="en-US" altLang="en-US" smtClean="0"/>
              <a:pPr>
                <a:defRPr/>
              </a:pPr>
              <a:t>27</a:t>
            </a:fld>
            <a:endParaRPr lang="en-US" altLang="en-US"/>
          </a:p>
        </p:txBody>
      </p:sp>
      <p:sp>
        <p:nvSpPr>
          <p:cNvPr id="16" name="TextBox 15">
            <a:extLst>
              <a:ext uri="{FF2B5EF4-FFF2-40B4-BE49-F238E27FC236}">
                <a16:creationId xmlns:a16="http://schemas.microsoft.com/office/drawing/2014/main" id="{EE396CF3-5E9F-9B2B-5091-E7171B36DBAE}"/>
              </a:ext>
            </a:extLst>
          </p:cNvPr>
          <p:cNvSpPr txBox="1"/>
          <p:nvPr/>
        </p:nvSpPr>
        <p:spPr>
          <a:xfrm>
            <a:off x="9251950" y="6407150"/>
            <a:ext cx="2714971" cy="400110"/>
          </a:xfrm>
          <a:prstGeom prst="rect">
            <a:avLst/>
          </a:prstGeom>
          <a:noFill/>
        </p:spPr>
        <p:txBody>
          <a:bodyPr wrap="square" rtlCol="0">
            <a:spAutoFit/>
          </a:bodyPr>
          <a:lstStyle/>
          <a:p>
            <a:r>
              <a:rPr lang="en-US" sz="1000">
                <a:latin typeface="Calibri" panose="020F0502020204030204" pitchFamily="34" charset="0"/>
                <a:cs typeface="Calibri" panose="020F0502020204030204" pitchFamily="34" charset="0"/>
              </a:rPr>
              <a:t>Images from Chinese Music Wiki, Bandwagon Asia, Wikipedia and Mubi</a:t>
            </a:r>
            <a:endParaRPr lang="en-MY" sz="100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AECBC37-3D5D-5E25-E6EF-A9688D867918}"/>
              </a:ext>
            </a:extLst>
          </p:cNvPr>
          <p:cNvSpPr txBox="1"/>
          <p:nvPr/>
        </p:nvSpPr>
        <p:spPr>
          <a:xfrm>
            <a:off x="263094" y="3327334"/>
            <a:ext cx="2865197" cy="1477328"/>
          </a:xfrm>
          <a:prstGeom prst="rect">
            <a:avLst/>
          </a:prstGeom>
          <a:noFill/>
        </p:spPr>
        <p:txBody>
          <a:bodyPr wrap="square" rtlCol="0">
            <a:spAutoFit/>
          </a:bodyPr>
          <a:lstStyle/>
          <a:p>
            <a:pPr marL="285750" indent="-285750">
              <a:buFont typeface="Arial" panose="020B0604020202020204" pitchFamily="34" charset="0"/>
              <a:buChar char="•"/>
            </a:pPr>
            <a:r>
              <a:rPr lang="en-US" sz="1800">
                <a:latin typeface="Calibri" panose="020F0502020204030204" pitchFamily="34" charset="0"/>
                <a:cs typeface="Calibri" panose="020F0502020204030204" pitchFamily="34" charset="0"/>
              </a:rPr>
              <a:t>Fashion brand “</a:t>
            </a:r>
            <a:r>
              <a:rPr lang="en-US" sz="1800" err="1">
                <a:latin typeface="Calibri" panose="020F0502020204030204" pitchFamily="34" charset="0"/>
                <a:cs typeface="Calibri" panose="020F0502020204030204" pitchFamily="34" charset="0"/>
              </a:rPr>
              <a:t>Phantaci</a:t>
            </a:r>
            <a:r>
              <a:rPr lang="en-US" sz="1800">
                <a:latin typeface="Calibri" panose="020F0502020204030204" pitchFamily="34" charset="0"/>
                <a:cs typeface="Calibri" panose="020F0502020204030204" pitchFamily="34" charset="0"/>
              </a:rPr>
              <a:t>” launched a collection of 10,000 “</a:t>
            </a:r>
            <a:r>
              <a:rPr lang="en-US" sz="1800" err="1">
                <a:latin typeface="Calibri" panose="020F0502020204030204" pitchFamily="34" charset="0"/>
                <a:cs typeface="Calibri" panose="020F0502020204030204" pitchFamily="34" charset="0"/>
              </a:rPr>
              <a:t>Phanta</a:t>
            </a:r>
            <a:r>
              <a:rPr lang="en-US" sz="1800">
                <a:latin typeface="Calibri" panose="020F0502020204030204" pitchFamily="34" charset="0"/>
                <a:cs typeface="Calibri" panose="020F0502020204030204" pitchFamily="34" charset="0"/>
              </a:rPr>
              <a:t> Bear” NFTs</a:t>
            </a:r>
          </a:p>
          <a:p>
            <a:pPr marL="285750" indent="-285750">
              <a:buFont typeface="Arial" panose="020B0604020202020204" pitchFamily="34" charset="0"/>
              <a:buChar char="•"/>
            </a:pPr>
            <a:r>
              <a:rPr lang="en-US" sz="1800">
                <a:latin typeface="Calibri" panose="020F0502020204030204" pitchFamily="34" charset="0"/>
                <a:cs typeface="Calibri" panose="020F0502020204030204" pitchFamily="34" charset="0"/>
              </a:rPr>
              <a:t>Sold out in 40 mins</a:t>
            </a:r>
            <a:endParaRPr lang="en-MY" sz="180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FA4F360-347B-9D9B-4F08-6FC9DA5C1B22}"/>
              </a:ext>
            </a:extLst>
          </p:cNvPr>
          <p:cNvSpPr txBox="1"/>
          <p:nvPr/>
        </p:nvSpPr>
        <p:spPr>
          <a:xfrm>
            <a:off x="2945332" y="4929822"/>
            <a:ext cx="2865198" cy="1477328"/>
          </a:xfrm>
          <a:prstGeom prst="rect">
            <a:avLst/>
          </a:prstGeom>
          <a:noFill/>
        </p:spPr>
        <p:txBody>
          <a:bodyPr wrap="square" rtlCol="0">
            <a:spAutoFit/>
          </a:bodyPr>
          <a:lstStyle/>
          <a:p>
            <a:pPr marL="285750" indent="-285750">
              <a:buFont typeface="Arial" panose="020B0604020202020204" pitchFamily="34" charset="0"/>
              <a:buChar char="•"/>
            </a:pPr>
            <a:r>
              <a:rPr lang="en-US" sz="1800">
                <a:latin typeface="Calibri" panose="020F0502020204030204" pitchFamily="34" charset="0"/>
                <a:cs typeface="Calibri" panose="020F0502020204030204" pitchFamily="34" charset="0"/>
              </a:rPr>
              <a:t>Used his songs and images of himself to create NFTs </a:t>
            </a:r>
          </a:p>
          <a:p>
            <a:pPr marL="285750" indent="-285750">
              <a:buFont typeface="Arial" panose="020B0604020202020204" pitchFamily="34" charset="0"/>
              <a:buChar char="•"/>
            </a:pPr>
            <a:r>
              <a:rPr lang="en-US" sz="1800">
                <a:latin typeface="Calibri" panose="020F0502020204030204" pitchFamily="34" charset="0"/>
                <a:cs typeface="Calibri" panose="020F0502020204030204" pitchFamily="34" charset="0"/>
              </a:rPr>
              <a:t>Made $1.1 million from sales of NFTs</a:t>
            </a:r>
            <a:endParaRPr lang="en-MY" sz="180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E3FB4D5-E18A-AA49-6AEE-5D060E33A11A}"/>
              </a:ext>
            </a:extLst>
          </p:cNvPr>
          <p:cNvSpPr txBox="1"/>
          <p:nvPr/>
        </p:nvSpPr>
        <p:spPr>
          <a:xfrm>
            <a:off x="5656550" y="3650500"/>
            <a:ext cx="2695296" cy="2031325"/>
          </a:xfrm>
          <a:prstGeom prst="rect">
            <a:avLst/>
          </a:prstGeom>
          <a:noFill/>
        </p:spPr>
        <p:txBody>
          <a:bodyPr wrap="square" rtlCol="0">
            <a:spAutoFit/>
          </a:bodyPr>
          <a:lstStyle/>
          <a:p>
            <a:pPr marL="285750" indent="-285750">
              <a:buFont typeface="Arial" panose="020B0604020202020204" pitchFamily="34" charset="0"/>
              <a:buChar char="•"/>
            </a:pPr>
            <a:r>
              <a:rPr lang="en-US" sz="1800">
                <a:latin typeface="Calibri" panose="020F0502020204030204" pitchFamily="34" charset="0"/>
                <a:cs typeface="Calibri" panose="020F0502020204030204" pitchFamily="34" charset="0"/>
              </a:rPr>
              <a:t>One of the few early investors of NFTs</a:t>
            </a:r>
          </a:p>
          <a:p>
            <a:pPr marL="285750" indent="-285750">
              <a:buFont typeface="Arial" panose="020B0604020202020204" pitchFamily="34" charset="0"/>
              <a:buChar char="•"/>
            </a:pPr>
            <a:r>
              <a:rPr lang="en-US" sz="1800">
                <a:latin typeface="Calibri" panose="020F0502020204030204" pitchFamily="34" charset="0"/>
                <a:cs typeface="Calibri" panose="020F0502020204030204" pitchFamily="34" charset="0"/>
              </a:rPr>
              <a:t>Invested under the pseudonym </a:t>
            </a:r>
            <a:r>
              <a:rPr lang="en-US" sz="1800" err="1">
                <a:latin typeface="Calibri" panose="020F0502020204030204" pitchFamily="34" charset="0"/>
                <a:cs typeface="Calibri" panose="020F0502020204030204" pitchFamily="34" charset="0"/>
              </a:rPr>
              <a:t>Cozomo</a:t>
            </a:r>
            <a:r>
              <a:rPr lang="en-US" sz="1800">
                <a:latin typeface="Calibri" panose="020F0502020204030204" pitchFamily="34" charset="0"/>
                <a:cs typeface="Calibri" panose="020F0502020204030204" pitchFamily="34" charset="0"/>
              </a:rPr>
              <a:t> de’ Medici</a:t>
            </a:r>
          </a:p>
          <a:p>
            <a:pPr marL="285750" indent="-285750">
              <a:buFont typeface="Arial" panose="020B0604020202020204" pitchFamily="34" charset="0"/>
              <a:buChar char="•"/>
            </a:pPr>
            <a:r>
              <a:rPr lang="en-US" sz="1800">
                <a:latin typeface="Calibri" panose="020F0502020204030204" pitchFamily="34" charset="0"/>
                <a:cs typeface="Calibri" panose="020F0502020204030204" pitchFamily="34" charset="0"/>
              </a:rPr>
              <a:t>Amassed wallet worth over $17 million</a:t>
            </a:r>
            <a:endParaRPr lang="en-MY" sz="180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565FD99-9824-B44A-9BEC-BEBCD58ED9DA}"/>
              </a:ext>
            </a:extLst>
          </p:cNvPr>
          <p:cNvSpPr txBox="1"/>
          <p:nvPr/>
        </p:nvSpPr>
        <p:spPr>
          <a:xfrm>
            <a:off x="8885478" y="4680508"/>
            <a:ext cx="2695296" cy="1477328"/>
          </a:xfrm>
          <a:prstGeom prst="rect">
            <a:avLst/>
          </a:prstGeom>
          <a:noFill/>
        </p:spPr>
        <p:txBody>
          <a:bodyPr wrap="square" rtlCol="0">
            <a:spAutoFit/>
          </a:bodyPr>
          <a:lstStyle/>
          <a:p>
            <a:pPr marL="285750" indent="-285750">
              <a:buFont typeface="Arial" panose="020B0604020202020204" pitchFamily="34" charset="0"/>
              <a:buChar char="•"/>
            </a:pPr>
            <a:r>
              <a:rPr lang="en-US" sz="1800">
                <a:latin typeface="Calibri" panose="020F0502020204030204" pitchFamily="34" charset="0"/>
                <a:cs typeface="Calibri" panose="020F0502020204030204" pitchFamily="34" charset="0"/>
              </a:rPr>
              <a:t>Launched her own NFT collection</a:t>
            </a:r>
          </a:p>
          <a:p>
            <a:pPr marL="285750" indent="-285750">
              <a:buFont typeface="Arial" panose="020B0604020202020204" pitchFamily="34" charset="0"/>
              <a:buChar char="•"/>
            </a:pPr>
            <a:r>
              <a:rPr lang="en-US" sz="1800">
                <a:latin typeface="Calibri" panose="020F0502020204030204" pitchFamily="34" charset="0"/>
                <a:cs typeface="Calibri" panose="020F0502020204030204" pitchFamily="34" charset="0"/>
              </a:rPr>
              <a:t>Invested in NFT platform Origin Protocol</a:t>
            </a:r>
            <a:endParaRPr lang="en-MY" sz="180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ED36D8E9-FD2B-E9E7-0B5F-C3B57D7BCAE0}"/>
              </a:ext>
            </a:extLst>
          </p:cNvPr>
          <p:cNvSpPr/>
          <p:nvPr/>
        </p:nvSpPr>
        <p:spPr>
          <a:xfrm>
            <a:off x="851286" y="1464816"/>
            <a:ext cx="1688812" cy="1613183"/>
          </a:xfrm>
          <a:prstGeom prst="ellipse">
            <a:avLst/>
          </a:prstGeom>
          <a:solidFill>
            <a:schemeClr val="accent1">
              <a:lumMod val="40000"/>
              <a:lumOff val="60000"/>
            </a:schemeClr>
          </a:solidFill>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500" b="1">
                <a:ln w="0"/>
                <a:solidFill>
                  <a:schemeClr val="bg1">
                    <a:lumMod val="50000"/>
                  </a:schemeClr>
                </a:solidFill>
                <a:effectLst/>
              </a:rPr>
              <a:t>Jay Chou</a:t>
            </a:r>
            <a:endParaRPr lang="en-MY" sz="2500" b="1">
              <a:ln w="0"/>
              <a:solidFill>
                <a:schemeClr val="bg1">
                  <a:lumMod val="50000"/>
                </a:schemeClr>
              </a:solidFill>
              <a:effectLst/>
            </a:endParaRPr>
          </a:p>
        </p:txBody>
      </p:sp>
      <p:sp>
        <p:nvSpPr>
          <p:cNvPr id="18" name="Oval 17">
            <a:extLst>
              <a:ext uri="{FF2B5EF4-FFF2-40B4-BE49-F238E27FC236}">
                <a16:creationId xmlns:a16="http://schemas.microsoft.com/office/drawing/2014/main" id="{C6B72C32-F72F-FF01-32EB-540BBD962308}"/>
              </a:ext>
            </a:extLst>
          </p:cNvPr>
          <p:cNvSpPr/>
          <p:nvPr/>
        </p:nvSpPr>
        <p:spPr>
          <a:xfrm>
            <a:off x="3361578" y="3191479"/>
            <a:ext cx="1688812" cy="1613183"/>
          </a:xfrm>
          <a:prstGeom prst="ellipse">
            <a:avLst/>
          </a:prstGeom>
          <a:solidFill>
            <a:schemeClr val="accent1">
              <a:lumMod val="40000"/>
              <a:lumOff val="60000"/>
            </a:schemeClr>
          </a:solidFill>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500" b="1" err="1">
                <a:ln w="0"/>
                <a:solidFill>
                  <a:schemeClr val="bg1">
                    <a:lumMod val="50000"/>
                  </a:schemeClr>
                </a:solidFill>
                <a:effectLst/>
              </a:rPr>
              <a:t>Namewee</a:t>
            </a:r>
            <a:endParaRPr lang="en-MY" sz="2500" b="1">
              <a:ln w="0"/>
              <a:solidFill>
                <a:schemeClr val="bg1">
                  <a:lumMod val="50000"/>
                </a:schemeClr>
              </a:solidFill>
              <a:effectLst/>
            </a:endParaRPr>
          </a:p>
        </p:txBody>
      </p:sp>
      <p:sp>
        <p:nvSpPr>
          <p:cNvPr id="19" name="Oval 18">
            <a:extLst>
              <a:ext uri="{FF2B5EF4-FFF2-40B4-BE49-F238E27FC236}">
                <a16:creationId xmlns:a16="http://schemas.microsoft.com/office/drawing/2014/main" id="{202919F4-9B96-A727-AADB-B9B86FCFDB4C}"/>
              </a:ext>
            </a:extLst>
          </p:cNvPr>
          <p:cNvSpPr/>
          <p:nvPr/>
        </p:nvSpPr>
        <p:spPr>
          <a:xfrm>
            <a:off x="6159792" y="1594317"/>
            <a:ext cx="1688812" cy="1613183"/>
          </a:xfrm>
          <a:prstGeom prst="ellipse">
            <a:avLst/>
          </a:prstGeom>
          <a:solidFill>
            <a:schemeClr val="accent1">
              <a:lumMod val="40000"/>
              <a:lumOff val="60000"/>
            </a:schemeClr>
          </a:solidFill>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500" b="1">
                <a:ln w="0"/>
                <a:solidFill>
                  <a:schemeClr val="bg1">
                    <a:lumMod val="50000"/>
                  </a:schemeClr>
                </a:solidFill>
                <a:effectLst/>
              </a:rPr>
              <a:t>Snoop Dogg</a:t>
            </a:r>
            <a:endParaRPr lang="en-MY" sz="2500" b="1">
              <a:ln w="0"/>
              <a:solidFill>
                <a:schemeClr val="bg1">
                  <a:lumMod val="50000"/>
                </a:schemeClr>
              </a:solidFill>
              <a:effectLst/>
            </a:endParaRPr>
          </a:p>
        </p:txBody>
      </p:sp>
      <p:sp>
        <p:nvSpPr>
          <p:cNvPr id="21" name="Oval 20">
            <a:extLst>
              <a:ext uri="{FF2B5EF4-FFF2-40B4-BE49-F238E27FC236}">
                <a16:creationId xmlns:a16="http://schemas.microsoft.com/office/drawing/2014/main" id="{34EC2CAA-D51E-DE5B-C6C6-D556F0E0F6BE}"/>
              </a:ext>
            </a:extLst>
          </p:cNvPr>
          <p:cNvSpPr/>
          <p:nvPr/>
        </p:nvSpPr>
        <p:spPr>
          <a:xfrm>
            <a:off x="9525908" y="3051396"/>
            <a:ext cx="1688812" cy="1613183"/>
          </a:xfrm>
          <a:prstGeom prst="ellipse">
            <a:avLst/>
          </a:prstGeom>
          <a:solidFill>
            <a:schemeClr val="accent1">
              <a:lumMod val="40000"/>
              <a:lumOff val="60000"/>
            </a:schemeClr>
          </a:solidFill>
          <a:effectLst>
            <a:outerShdw blurRad="76200" dir="18900000" sy="23000" kx="-1200000" algn="bl"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500" b="1">
                <a:ln w="0"/>
                <a:solidFill>
                  <a:schemeClr val="bg1">
                    <a:lumMod val="50000"/>
                  </a:schemeClr>
                </a:solidFill>
                <a:effectLst/>
              </a:rPr>
              <a:t>Paris Hilton</a:t>
            </a:r>
            <a:endParaRPr lang="en-MY" sz="2500" b="1">
              <a:ln w="0"/>
              <a:solidFill>
                <a:schemeClr val="bg1">
                  <a:lumMod val="50000"/>
                </a:schemeClr>
              </a:solidFill>
              <a:effectLst/>
            </a:endParaRPr>
          </a:p>
        </p:txBody>
      </p:sp>
    </p:spTree>
    <p:extLst>
      <p:ext uri="{BB962C8B-B14F-4D97-AF65-F5344CB8AC3E}">
        <p14:creationId xmlns:p14="http://schemas.microsoft.com/office/powerpoint/2010/main" val="3865946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82E8-71FD-4154-BF42-A6DC8DDD1490}"/>
              </a:ext>
            </a:extLst>
          </p:cNvPr>
          <p:cNvSpPr>
            <a:spLocks noGrp="1"/>
          </p:cNvSpPr>
          <p:nvPr>
            <p:ph type="title"/>
          </p:nvPr>
        </p:nvSpPr>
        <p:spPr>
          <a:xfrm>
            <a:off x="670719" y="494056"/>
            <a:ext cx="10052844" cy="1320800"/>
          </a:xfrm>
        </p:spPr>
        <p:txBody>
          <a:bodyPr/>
          <a:lstStyle/>
          <a:p>
            <a:r>
              <a:rPr lang="en-US" sz="3600"/>
              <a:t>Celebrities &amp; NFTs</a:t>
            </a:r>
            <a:endParaRPr lang="en-MY" sz="3600"/>
          </a:p>
        </p:txBody>
      </p:sp>
      <p:sp>
        <p:nvSpPr>
          <p:cNvPr id="4" name="Slide Number Placeholder 3">
            <a:extLst>
              <a:ext uri="{FF2B5EF4-FFF2-40B4-BE49-F238E27FC236}">
                <a16:creationId xmlns:a16="http://schemas.microsoft.com/office/drawing/2014/main" id="{E181D455-842F-4DE8-A46C-FA8F998E6C58}"/>
              </a:ext>
            </a:extLst>
          </p:cNvPr>
          <p:cNvSpPr>
            <a:spLocks noGrp="1"/>
          </p:cNvSpPr>
          <p:nvPr>
            <p:ph type="sldNum" sz="quarter" idx="16"/>
          </p:nvPr>
        </p:nvSpPr>
        <p:spPr/>
        <p:txBody>
          <a:bodyPr/>
          <a:lstStyle/>
          <a:p>
            <a:pPr>
              <a:defRPr/>
            </a:pPr>
            <a:fld id="{A3CF29EA-2FC2-4A33-AA90-E7A7ABEB1FF6}" type="slidenum">
              <a:rPr lang="en-US" altLang="en-US" smtClean="0"/>
              <a:pPr>
                <a:defRPr/>
              </a:pPr>
              <a:t>28</a:t>
            </a:fld>
            <a:endParaRPr lang="en-US" altLang="en-US"/>
          </a:p>
        </p:txBody>
      </p:sp>
      <p:graphicFrame>
        <p:nvGraphicFramePr>
          <p:cNvPr id="5" name="Diagram 4">
            <a:extLst>
              <a:ext uri="{FF2B5EF4-FFF2-40B4-BE49-F238E27FC236}">
                <a16:creationId xmlns:a16="http://schemas.microsoft.com/office/drawing/2014/main" id="{13925182-7C23-61C8-9D17-9197CFC1148F}"/>
              </a:ext>
            </a:extLst>
          </p:cNvPr>
          <p:cNvGraphicFramePr/>
          <p:nvPr>
            <p:extLst>
              <p:ext uri="{D42A27DB-BD31-4B8C-83A1-F6EECF244321}">
                <p14:modId xmlns:p14="http://schemas.microsoft.com/office/powerpoint/2010/main" val="2968727846"/>
              </p:ext>
            </p:extLst>
          </p:nvPr>
        </p:nvGraphicFramePr>
        <p:xfrm>
          <a:off x="2026973" y="1450109"/>
          <a:ext cx="7597318" cy="4681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7317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5C24-4137-4817-9D06-22E39102C054}"/>
              </a:ext>
            </a:extLst>
          </p:cNvPr>
          <p:cNvSpPr>
            <a:spLocks noGrp="1"/>
          </p:cNvSpPr>
          <p:nvPr>
            <p:ph type="title"/>
          </p:nvPr>
        </p:nvSpPr>
        <p:spPr>
          <a:xfrm>
            <a:off x="601772" y="3429000"/>
            <a:ext cx="9576701" cy="1826581"/>
          </a:xfrm>
        </p:spPr>
        <p:txBody>
          <a:bodyPr/>
          <a:lstStyle/>
          <a:p>
            <a:r>
              <a:rPr lang="en-US"/>
              <a:t>Part 6: </a:t>
            </a:r>
            <a:r>
              <a:rPr lang="en-US" sz="5400">
                <a:latin typeface="Calibri" panose="020F0502020204030204" pitchFamily="34" charset="0"/>
                <a:cs typeface="Calibri" panose="020F0502020204030204" pitchFamily="34" charset="0"/>
              </a:rPr>
              <a:t>How to Avoid Infringing the Rights of others when Creating NFTs </a:t>
            </a:r>
            <a:endParaRPr lang="en-MY"/>
          </a:p>
        </p:txBody>
      </p:sp>
      <p:sp>
        <p:nvSpPr>
          <p:cNvPr id="4" name="Slide Number Placeholder 3">
            <a:extLst>
              <a:ext uri="{FF2B5EF4-FFF2-40B4-BE49-F238E27FC236}">
                <a16:creationId xmlns:a16="http://schemas.microsoft.com/office/drawing/2014/main" id="{50E36149-A18C-48CE-97F9-F7D0CA87302F}"/>
              </a:ext>
            </a:extLst>
          </p:cNvPr>
          <p:cNvSpPr>
            <a:spLocks noGrp="1"/>
          </p:cNvSpPr>
          <p:nvPr>
            <p:ph type="sldNum" sz="quarter" idx="12"/>
          </p:nvPr>
        </p:nvSpPr>
        <p:spPr/>
        <p:txBody>
          <a:bodyPr/>
          <a:lstStyle/>
          <a:p>
            <a:pPr>
              <a:defRPr/>
            </a:pPr>
            <a:fld id="{F957469A-2C0A-46F4-BD4A-ABF6C2207621}" type="slidenum">
              <a:rPr lang="en-US" altLang="en-US" smtClean="0"/>
              <a:pPr>
                <a:defRPr/>
              </a:pPr>
              <a:t>29</a:t>
            </a:fld>
            <a:endParaRPr lang="en-US" altLang="en-US"/>
          </a:p>
        </p:txBody>
      </p:sp>
    </p:spTree>
    <p:extLst>
      <p:ext uri="{BB962C8B-B14F-4D97-AF65-F5344CB8AC3E}">
        <p14:creationId xmlns:p14="http://schemas.microsoft.com/office/powerpoint/2010/main" val="178638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5C24-4137-4817-9D06-22E39102C054}"/>
              </a:ext>
            </a:extLst>
          </p:cNvPr>
          <p:cNvSpPr>
            <a:spLocks noGrp="1"/>
          </p:cNvSpPr>
          <p:nvPr>
            <p:ph type="title"/>
          </p:nvPr>
        </p:nvSpPr>
        <p:spPr/>
        <p:txBody>
          <a:bodyPr/>
          <a:lstStyle/>
          <a:p>
            <a:r>
              <a:rPr lang="en-US"/>
              <a:t>Part 1: About Advanz Fidelis </a:t>
            </a:r>
            <a:endParaRPr lang="en-MY"/>
          </a:p>
        </p:txBody>
      </p:sp>
      <p:sp>
        <p:nvSpPr>
          <p:cNvPr id="3" name="Text Placeholder 2">
            <a:extLst>
              <a:ext uri="{FF2B5EF4-FFF2-40B4-BE49-F238E27FC236}">
                <a16:creationId xmlns:a16="http://schemas.microsoft.com/office/drawing/2014/main" id="{7E8637E6-27AE-4D14-9B3B-4F12438A2806}"/>
              </a:ext>
            </a:extLst>
          </p:cNvPr>
          <p:cNvSpPr>
            <a:spLocks noGrp="1"/>
          </p:cNvSpPr>
          <p:nvPr>
            <p:ph type="body" idx="1"/>
          </p:nvPr>
        </p:nvSpPr>
        <p:spPr/>
        <p:txBody>
          <a:bodyPr/>
          <a:lstStyle/>
          <a:p>
            <a:endParaRPr lang="en-MY"/>
          </a:p>
        </p:txBody>
      </p:sp>
      <p:sp>
        <p:nvSpPr>
          <p:cNvPr id="4" name="Slide Number Placeholder 3">
            <a:extLst>
              <a:ext uri="{FF2B5EF4-FFF2-40B4-BE49-F238E27FC236}">
                <a16:creationId xmlns:a16="http://schemas.microsoft.com/office/drawing/2014/main" id="{50E36149-A18C-48CE-97F9-F7D0CA87302F}"/>
              </a:ext>
            </a:extLst>
          </p:cNvPr>
          <p:cNvSpPr>
            <a:spLocks noGrp="1"/>
          </p:cNvSpPr>
          <p:nvPr>
            <p:ph type="sldNum" sz="quarter" idx="12"/>
          </p:nvPr>
        </p:nvSpPr>
        <p:spPr/>
        <p:txBody>
          <a:bodyPr/>
          <a:lstStyle/>
          <a:p>
            <a:pPr>
              <a:defRPr/>
            </a:pPr>
            <a:fld id="{F957469A-2C0A-46F4-BD4A-ABF6C2207621}" type="slidenum">
              <a:rPr lang="en-US" altLang="en-US" smtClean="0"/>
              <a:pPr>
                <a:defRPr/>
              </a:pPr>
              <a:t>3</a:t>
            </a:fld>
            <a:endParaRPr lang="en-US" altLang="en-US"/>
          </a:p>
        </p:txBody>
      </p:sp>
    </p:spTree>
    <p:extLst>
      <p:ext uri="{BB962C8B-B14F-4D97-AF65-F5344CB8AC3E}">
        <p14:creationId xmlns:p14="http://schemas.microsoft.com/office/powerpoint/2010/main" val="3410162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B0ECFE-8F63-40B4-B23E-C7614530CDE5}"/>
              </a:ext>
            </a:extLst>
          </p:cNvPr>
          <p:cNvSpPr/>
          <p:nvPr/>
        </p:nvSpPr>
        <p:spPr>
          <a:xfrm>
            <a:off x="518319" y="5943600"/>
            <a:ext cx="2391569"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itle 1">
            <a:extLst>
              <a:ext uri="{FF2B5EF4-FFF2-40B4-BE49-F238E27FC236}">
                <a16:creationId xmlns:a16="http://schemas.microsoft.com/office/drawing/2014/main" id="{194282E8-71FD-4154-BF42-A6DC8DDD1490}"/>
              </a:ext>
            </a:extLst>
          </p:cNvPr>
          <p:cNvSpPr>
            <a:spLocks noGrp="1"/>
          </p:cNvSpPr>
          <p:nvPr>
            <p:ph type="title"/>
          </p:nvPr>
        </p:nvSpPr>
        <p:spPr>
          <a:xfrm>
            <a:off x="624537" y="547360"/>
            <a:ext cx="10052844" cy="978630"/>
          </a:xfrm>
        </p:spPr>
        <p:txBody>
          <a:bodyPr/>
          <a:lstStyle/>
          <a:p>
            <a:r>
              <a:rPr lang="en-US" sz="2800"/>
              <a:t>How to Avoid Infringing the Rights of others when Creating NFTs</a:t>
            </a:r>
            <a:endParaRPr lang="en-MY" sz="2800"/>
          </a:p>
        </p:txBody>
      </p:sp>
      <p:sp>
        <p:nvSpPr>
          <p:cNvPr id="4" name="Slide Number Placeholder 3">
            <a:extLst>
              <a:ext uri="{FF2B5EF4-FFF2-40B4-BE49-F238E27FC236}">
                <a16:creationId xmlns:a16="http://schemas.microsoft.com/office/drawing/2014/main" id="{E181D455-842F-4DE8-A46C-FA8F998E6C58}"/>
              </a:ext>
            </a:extLst>
          </p:cNvPr>
          <p:cNvSpPr>
            <a:spLocks noGrp="1"/>
          </p:cNvSpPr>
          <p:nvPr>
            <p:ph type="sldNum" sz="quarter" idx="16"/>
          </p:nvPr>
        </p:nvSpPr>
        <p:spPr/>
        <p:txBody>
          <a:bodyPr/>
          <a:lstStyle/>
          <a:p>
            <a:pPr>
              <a:defRPr/>
            </a:pPr>
            <a:fld id="{A3CF29EA-2FC2-4A33-AA90-E7A7ABEB1FF6}" type="slidenum">
              <a:rPr lang="en-US" altLang="en-US" smtClean="0"/>
              <a:pPr>
                <a:defRPr/>
              </a:pPr>
              <a:t>30</a:t>
            </a:fld>
            <a:endParaRPr lang="en-US" altLang="en-US"/>
          </a:p>
        </p:txBody>
      </p:sp>
      <p:sp>
        <p:nvSpPr>
          <p:cNvPr id="3" name="TextBox 2">
            <a:extLst>
              <a:ext uri="{FF2B5EF4-FFF2-40B4-BE49-F238E27FC236}">
                <a16:creationId xmlns:a16="http://schemas.microsoft.com/office/drawing/2014/main" id="{C300D5D0-83AA-C41B-F51F-D52A499F0B4C}"/>
              </a:ext>
            </a:extLst>
          </p:cNvPr>
          <p:cNvSpPr txBox="1"/>
          <p:nvPr/>
        </p:nvSpPr>
        <p:spPr>
          <a:xfrm>
            <a:off x="895927" y="2078891"/>
            <a:ext cx="9439564" cy="2918107"/>
          </a:xfrm>
          <a:prstGeom prst="rect">
            <a:avLst/>
          </a:prstGeom>
          <a:noFill/>
        </p:spPr>
        <p:txBody>
          <a:bodyPr wrap="square" rtlCol="0">
            <a:spAutoFit/>
          </a:bodyPr>
          <a:lstStyle/>
          <a:p>
            <a:pPr marL="342900" indent="-342900">
              <a:lnSpc>
                <a:spcPct val="150000"/>
              </a:lnSpc>
              <a:buClr>
                <a:schemeClr val="accent1"/>
              </a:buClr>
              <a:buFont typeface="Wingdings" panose="05000000000000000000" pitchFamily="2" charset="2"/>
              <a:buChar char="v"/>
            </a:pPr>
            <a:r>
              <a:rPr lang="en-US" sz="2500">
                <a:latin typeface="Calibri" panose="020F0502020204030204" pitchFamily="34" charset="0"/>
                <a:cs typeface="Calibri" panose="020F0502020204030204" pitchFamily="34" charset="0"/>
              </a:rPr>
              <a:t>IP rights of the digital assets underlying the NFT belongs to the creator of the NFT, even after the NFT is being sold to another party</a:t>
            </a:r>
          </a:p>
          <a:p>
            <a:pPr marL="342900" indent="-342900">
              <a:lnSpc>
                <a:spcPct val="150000"/>
              </a:lnSpc>
              <a:buClr>
                <a:schemeClr val="accent1"/>
              </a:buClr>
              <a:buFont typeface="Wingdings" panose="05000000000000000000" pitchFamily="2" charset="2"/>
              <a:buChar char="v"/>
            </a:pPr>
            <a:r>
              <a:rPr lang="en-US" sz="2500">
                <a:latin typeface="Calibri" panose="020F0502020204030204" pitchFamily="34" charset="0"/>
                <a:cs typeface="Calibri" panose="020F0502020204030204" pitchFamily="34" charset="0"/>
              </a:rPr>
              <a:t>Exception: there is a separate agreement between the creator and buyer to license / assign the ownership of the digital assets to the buyer</a:t>
            </a:r>
          </a:p>
        </p:txBody>
      </p:sp>
    </p:spTree>
    <p:extLst>
      <p:ext uri="{BB962C8B-B14F-4D97-AF65-F5344CB8AC3E}">
        <p14:creationId xmlns:p14="http://schemas.microsoft.com/office/powerpoint/2010/main" val="4245873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B0ECFE-8F63-40B4-B23E-C7614530CDE5}"/>
              </a:ext>
            </a:extLst>
          </p:cNvPr>
          <p:cNvSpPr/>
          <p:nvPr/>
        </p:nvSpPr>
        <p:spPr>
          <a:xfrm>
            <a:off x="518319" y="5943600"/>
            <a:ext cx="2391569"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itle 1">
            <a:extLst>
              <a:ext uri="{FF2B5EF4-FFF2-40B4-BE49-F238E27FC236}">
                <a16:creationId xmlns:a16="http://schemas.microsoft.com/office/drawing/2014/main" id="{194282E8-71FD-4154-BF42-A6DC8DDD1490}"/>
              </a:ext>
            </a:extLst>
          </p:cNvPr>
          <p:cNvSpPr>
            <a:spLocks noGrp="1"/>
          </p:cNvSpPr>
          <p:nvPr>
            <p:ph type="title"/>
          </p:nvPr>
        </p:nvSpPr>
        <p:spPr>
          <a:xfrm>
            <a:off x="624537" y="547360"/>
            <a:ext cx="10052844" cy="978630"/>
          </a:xfrm>
        </p:spPr>
        <p:txBody>
          <a:bodyPr/>
          <a:lstStyle/>
          <a:p>
            <a:r>
              <a:rPr lang="en-US" sz="2800"/>
              <a:t>How to Avoid Infringing the Rights of others when Creating NFTs</a:t>
            </a:r>
            <a:endParaRPr lang="en-MY" sz="2800"/>
          </a:p>
        </p:txBody>
      </p:sp>
      <p:sp>
        <p:nvSpPr>
          <p:cNvPr id="4" name="Slide Number Placeholder 3">
            <a:extLst>
              <a:ext uri="{FF2B5EF4-FFF2-40B4-BE49-F238E27FC236}">
                <a16:creationId xmlns:a16="http://schemas.microsoft.com/office/drawing/2014/main" id="{E181D455-842F-4DE8-A46C-FA8F998E6C58}"/>
              </a:ext>
            </a:extLst>
          </p:cNvPr>
          <p:cNvSpPr>
            <a:spLocks noGrp="1"/>
          </p:cNvSpPr>
          <p:nvPr>
            <p:ph type="sldNum" sz="quarter" idx="16"/>
          </p:nvPr>
        </p:nvSpPr>
        <p:spPr/>
        <p:txBody>
          <a:bodyPr/>
          <a:lstStyle/>
          <a:p>
            <a:pPr>
              <a:defRPr/>
            </a:pPr>
            <a:fld id="{A3CF29EA-2FC2-4A33-AA90-E7A7ABEB1FF6}" type="slidenum">
              <a:rPr lang="en-US" altLang="en-US" smtClean="0"/>
              <a:pPr>
                <a:defRPr/>
              </a:pPr>
              <a:t>31</a:t>
            </a:fld>
            <a:endParaRPr lang="en-US" altLang="en-US"/>
          </a:p>
        </p:txBody>
      </p:sp>
      <p:grpSp>
        <p:nvGrpSpPr>
          <p:cNvPr id="9" name="Group 8">
            <a:extLst>
              <a:ext uri="{FF2B5EF4-FFF2-40B4-BE49-F238E27FC236}">
                <a16:creationId xmlns:a16="http://schemas.microsoft.com/office/drawing/2014/main" id="{F0FF9E2E-F823-EAA4-193A-63BEFAC8BE5A}"/>
              </a:ext>
            </a:extLst>
          </p:cNvPr>
          <p:cNvGrpSpPr/>
          <p:nvPr/>
        </p:nvGrpSpPr>
        <p:grpSpPr>
          <a:xfrm>
            <a:off x="4294178" y="2855354"/>
            <a:ext cx="2495278" cy="2417937"/>
            <a:chOff x="3786909" y="1643594"/>
            <a:chExt cx="2495278" cy="2417937"/>
          </a:xfrm>
        </p:grpSpPr>
        <p:sp>
          <p:nvSpPr>
            <p:cNvPr id="5" name="Oval 4">
              <a:extLst>
                <a:ext uri="{FF2B5EF4-FFF2-40B4-BE49-F238E27FC236}">
                  <a16:creationId xmlns:a16="http://schemas.microsoft.com/office/drawing/2014/main" id="{1322840A-504C-3658-4202-365BC543FF9A}"/>
                </a:ext>
              </a:extLst>
            </p:cNvPr>
            <p:cNvSpPr/>
            <p:nvPr/>
          </p:nvSpPr>
          <p:spPr>
            <a:xfrm>
              <a:off x="3786909" y="1643594"/>
              <a:ext cx="2495278" cy="2417937"/>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7" name="Graphic 6" descr="Presentation with media with solid fill">
              <a:extLst>
                <a:ext uri="{FF2B5EF4-FFF2-40B4-BE49-F238E27FC236}">
                  <a16:creationId xmlns:a16="http://schemas.microsoft.com/office/drawing/2014/main" id="{77034412-1167-7E43-59B4-006E5D29D3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6206" y="2117634"/>
              <a:ext cx="1616683" cy="1616683"/>
            </a:xfrm>
            <a:prstGeom prst="rect">
              <a:avLst/>
            </a:prstGeom>
          </p:spPr>
        </p:pic>
      </p:grpSp>
      <p:sp>
        <p:nvSpPr>
          <p:cNvPr id="8" name="TextBox 7">
            <a:extLst>
              <a:ext uri="{FF2B5EF4-FFF2-40B4-BE49-F238E27FC236}">
                <a16:creationId xmlns:a16="http://schemas.microsoft.com/office/drawing/2014/main" id="{9CA3F3BB-D66D-4FB6-6D41-B7B63B5803A0}"/>
              </a:ext>
            </a:extLst>
          </p:cNvPr>
          <p:cNvSpPr txBox="1"/>
          <p:nvPr/>
        </p:nvSpPr>
        <p:spPr>
          <a:xfrm>
            <a:off x="977394" y="1798907"/>
            <a:ext cx="9265734" cy="1446550"/>
          </a:xfrm>
          <a:prstGeom prst="rect">
            <a:avLst/>
          </a:prstGeom>
          <a:noFill/>
        </p:spPr>
        <p:txBody>
          <a:bodyPr wrap="square" lIns="91440" tIns="45720" rIns="91440" bIns="45720" rtlCol="0" anchor="t">
            <a:spAutoFit/>
          </a:bodyPr>
          <a:lstStyle/>
          <a:p>
            <a:pPr algn="just"/>
            <a:r>
              <a:rPr lang="en-US" sz="2200">
                <a:latin typeface="Calibri"/>
                <a:cs typeface="Calibri"/>
              </a:rPr>
              <a:t>Imagine yourself as an NFT creator. You created a video which consists of clips </a:t>
            </a:r>
            <a:r>
              <a:rPr lang="en-US" sz="2200" dirty="0">
                <a:latin typeface="Calibri"/>
                <a:cs typeface="Calibri"/>
              </a:rPr>
              <a:t>that you have recorded and a background music of a pop song sang by a famous artist. </a:t>
            </a:r>
            <a:endParaRPr lang="en-MY" sz="2200" dirty="0">
              <a:latin typeface="Calibri" panose="020F0502020204030204" pitchFamily="34" charset="0"/>
              <a:cs typeface="Calibri" panose="020F0502020204030204" pitchFamily="34" charset="0"/>
            </a:endParaRPr>
          </a:p>
          <a:p>
            <a:endParaRPr lang="en-MY" sz="220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1E4E978-78C5-1C49-3695-579A9E97CB77}"/>
              </a:ext>
            </a:extLst>
          </p:cNvPr>
          <p:cNvSpPr txBox="1"/>
          <p:nvPr/>
        </p:nvSpPr>
        <p:spPr>
          <a:xfrm>
            <a:off x="2909888" y="5545376"/>
            <a:ext cx="5144655" cy="861774"/>
          </a:xfrm>
          <a:prstGeom prst="rect">
            <a:avLst/>
          </a:prstGeom>
          <a:solidFill>
            <a:schemeClr val="accent5">
              <a:lumMod val="40000"/>
              <a:lumOff val="60000"/>
            </a:schemeClr>
          </a:solidFill>
          <a:ln>
            <a:solidFill>
              <a:schemeClr val="accent5"/>
            </a:solidFill>
          </a:ln>
        </p:spPr>
        <p:txBody>
          <a:bodyPr wrap="square" lIns="91440" tIns="45720" rIns="91440" bIns="45720" rtlCol="0" anchor="t">
            <a:spAutoFit/>
          </a:bodyPr>
          <a:lstStyle/>
          <a:p>
            <a:pPr algn="ctr"/>
            <a:r>
              <a:rPr lang="en-US" sz="2500">
                <a:latin typeface="Calibri"/>
                <a:cs typeface="Calibri"/>
              </a:rPr>
              <a:t>Do you think you own full rights to the video you have created?</a:t>
            </a:r>
            <a:endParaRPr lang="en-MY" sz="2500">
              <a:latin typeface="Calibri"/>
              <a:cs typeface="Calibri"/>
            </a:endParaRPr>
          </a:p>
        </p:txBody>
      </p:sp>
    </p:spTree>
    <p:extLst>
      <p:ext uri="{BB962C8B-B14F-4D97-AF65-F5344CB8AC3E}">
        <p14:creationId xmlns:p14="http://schemas.microsoft.com/office/powerpoint/2010/main" val="1887062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B0ECFE-8F63-40B4-B23E-C7614530CDE5}"/>
              </a:ext>
            </a:extLst>
          </p:cNvPr>
          <p:cNvSpPr/>
          <p:nvPr/>
        </p:nvSpPr>
        <p:spPr>
          <a:xfrm>
            <a:off x="518319" y="5943600"/>
            <a:ext cx="2391569"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itle 1">
            <a:extLst>
              <a:ext uri="{FF2B5EF4-FFF2-40B4-BE49-F238E27FC236}">
                <a16:creationId xmlns:a16="http://schemas.microsoft.com/office/drawing/2014/main" id="{194282E8-71FD-4154-BF42-A6DC8DDD1490}"/>
              </a:ext>
            </a:extLst>
          </p:cNvPr>
          <p:cNvSpPr>
            <a:spLocks noGrp="1"/>
          </p:cNvSpPr>
          <p:nvPr>
            <p:ph type="title"/>
          </p:nvPr>
        </p:nvSpPr>
        <p:spPr>
          <a:xfrm>
            <a:off x="624537" y="547360"/>
            <a:ext cx="10052844" cy="978630"/>
          </a:xfrm>
        </p:spPr>
        <p:txBody>
          <a:bodyPr/>
          <a:lstStyle/>
          <a:p>
            <a:r>
              <a:rPr lang="en-US" sz="2800"/>
              <a:t>How to Avoid Infringing the Rights of others when Creating NFTs</a:t>
            </a:r>
            <a:endParaRPr lang="en-MY" sz="2800"/>
          </a:p>
        </p:txBody>
      </p:sp>
      <p:sp>
        <p:nvSpPr>
          <p:cNvPr id="4" name="Slide Number Placeholder 3">
            <a:extLst>
              <a:ext uri="{FF2B5EF4-FFF2-40B4-BE49-F238E27FC236}">
                <a16:creationId xmlns:a16="http://schemas.microsoft.com/office/drawing/2014/main" id="{E181D455-842F-4DE8-A46C-FA8F998E6C58}"/>
              </a:ext>
            </a:extLst>
          </p:cNvPr>
          <p:cNvSpPr>
            <a:spLocks noGrp="1"/>
          </p:cNvSpPr>
          <p:nvPr>
            <p:ph type="sldNum" sz="quarter" idx="16"/>
          </p:nvPr>
        </p:nvSpPr>
        <p:spPr/>
        <p:txBody>
          <a:bodyPr/>
          <a:lstStyle/>
          <a:p>
            <a:pPr>
              <a:defRPr/>
            </a:pPr>
            <a:fld id="{A3CF29EA-2FC2-4A33-AA90-E7A7ABEB1FF6}" type="slidenum">
              <a:rPr lang="en-US" altLang="en-US" smtClean="0"/>
              <a:pPr>
                <a:defRPr/>
              </a:pPr>
              <a:t>32</a:t>
            </a:fld>
            <a:endParaRPr lang="en-US" altLang="en-US"/>
          </a:p>
        </p:txBody>
      </p:sp>
      <p:sp>
        <p:nvSpPr>
          <p:cNvPr id="8" name="TextBox 7">
            <a:extLst>
              <a:ext uri="{FF2B5EF4-FFF2-40B4-BE49-F238E27FC236}">
                <a16:creationId xmlns:a16="http://schemas.microsoft.com/office/drawing/2014/main" id="{9CA3F3BB-D66D-4FB6-6D41-B7B63B5803A0}"/>
              </a:ext>
            </a:extLst>
          </p:cNvPr>
          <p:cNvSpPr txBox="1"/>
          <p:nvPr/>
        </p:nvSpPr>
        <p:spPr>
          <a:xfrm>
            <a:off x="977394" y="1798907"/>
            <a:ext cx="9265734" cy="2646878"/>
          </a:xfrm>
          <a:prstGeom prst="rect">
            <a:avLst/>
          </a:prstGeom>
          <a:noFill/>
        </p:spPr>
        <p:txBody>
          <a:bodyPr wrap="square" lIns="91440" tIns="45720" rIns="91440" bIns="45720" rtlCol="0" anchor="t">
            <a:spAutoFit/>
          </a:bodyPr>
          <a:lstStyle/>
          <a:p>
            <a:pPr marL="342900" indent="-342900">
              <a:lnSpc>
                <a:spcPct val="150000"/>
              </a:lnSpc>
              <a:buClr>
                <a:schemeClr val="accent1"/>
              </a:buClr>
              <a:buFont typeface="Wingdings" panose="05000000000000000000" pitchFamily="2" charset="2"/>
              <a:buChar char="v"/>
            </a:pPr>
            <a:r>
              <a:rPr lang="en-MY" sz="2400">
                <a:latin typeface="Calibri"/>
                <a:cs typeface="Calibri"/>
              </a:rPr>
              <a:t>Important to ensure that the NFT creator owns </a:t>
            </a:r>
            <a:r>
              <a:rPr lang="en-MY" sz="2400" b="1" u="sng">
                <a:latin typeface="Calibri"/>
                <a:cs typeface="Calibri"/>
              </a:rPr>
              <a:t>ALL the IP rights </a:t>
            </a:r>
            <a:r>
              <a:rPr lang="en-MY" sz="2400">
                <a:latin typeface="Calibri"/>
                <a:cs typeface="Calibri"/>
              </a:rPr>
              <a:t>of the digital assets</a:t>
            </a:r>
          </a:p>
          <a:p>
            <a:pPr marL="342900" indent="-342900">
              <a:lnSpc>
                <a:spcPct val="150000"/>
              </a:lnSpc>
              <a:buClr>
                <a:schemeClr val="accent1"/>
              </a:buClr>
              <a:buFont typeface="Wingdings" panose="05000000000000000000" pitchFamily="2" charset="2"/>
              <a:buChar char="v"/>
            </a:pPr>
            <a:r>
              <a:rPr lang="en-MY" sz="2400">
                <a:latin typeface="Calibri"/>
                <a:cs typeface="Calibri"/>
              </a:rPr>
              <a:t>If the creator does not own ALL IP rights to the digital asset, he/she is not allowed to distribute, commercialize and profit from the asset.</a:t>
            </a:r>
          </a:p>
          <a:p>
            <a:endParaRPr lang="en-MY" sz="2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1591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B0AF-4D33-E989-A0FA-140998E86062}"/>
              </a:ext>
            </a:extLst>
          </p:cNvPr>
          <p:cNvSpPr>
            <a:spLocks noGrp="1"/>
          </p:cNvSpPr>
          <p:nvPr>
            <p:ph type="title"/>
          </p:nvPr>
        </p:nvSpPr>
        <p:spPr/>
        <p:txBody>
          <a:bodyPr/>
          <a:lstStyle/>
          <a:p>
            <a:r>
              <a:rPr lang="en-US" sz="3600"/>
              <a:t>How to Avoid Infringing the Rights of others when Creating NFTs</a:t>
            </a:r>
            <a:endParaRPr lang="en-MY" sz="3600"/>
          </a:p>
        </p:txBody>
      </p:sp>
      <p:sp>
        <p:nvSpPr>
          <p:cNvPr id="3" name="Text Placeholder 2">
            <a:extLst>
              <a:ext uri="{FF2B5EF4-FFF2-40B4-BE49-F238E27FC236}">
                <a16:creationId xmlns:a16="http://schemas.microsoft.com/office/drawing/2014/main" id="{EFDB9AFB-CCD2-0E40-3C95-BDB6D6D3EBBC}"/>
              </a:ext>
            </a:extLst>
          </p:cNvPr>
          <p:cNvSpPr>
            <a:spLocks noGrp="1"/>
          </p:cNvSpPr>
          <p:nvPr>
            <p:ph type="body" sz="quarter" idx="13"/>
          </p:nvPr>
        </p:nvSpPr>
        <p:spPr>
          <a:xfrm>
            <a:off x="676275" y="2327275"/>
            <a:ext cx="9493045" cy="3713163"/>
          </a:xfrm>
        </p:spPr>
        <p:txBody>
          <a:bodyPr/>
          <a:lstStyle/>
          <a:p>
            <a:pPr algn="just">
              <a:buFont typeface="Wingdings" panose="05000000000000000000" pitchFamily="2" charset="2"/>
              <a:buChar char="v"/>
            </a:pPr>
            <a:r>
              <a:rPr lang="en-US" sz="2500">
                <a:latin typeface="Calibri" panose="020F0502020204030204" pitchFamily="34" charset="0"/>
                <a:cs typeface="Calibri" panose="020F0502020204030204" pitchFamily="34" charset="0"/>
              </a:rPr>
              <a:t>Celebrities can also register the digital assets as a trademark, provided it fulfills the definition of a “sign” under the Trademark Act 2019.</a:t>
            </a:r>
          </a:p>
          <a:p>
            <a:pPr algn="just">
              <a:buFont typeface="Wingdings" panose="05000000000000000000" pitchFamily="2" charset="2"/>
              <a:buChar char="v"/>
            </a:pPr>
            <a:r>
              <a:rPr lang="en-MY" sz="2500">
                <a:latin typeface="Calibri" panose="020F0502020204030204" pitchFamily="34" charset="0"/>
                <a:cs typeface="Calibri" panose="020F0502020204030204" pitchFamily="34" charset="0"/>
              </a:rPr>
              <a:t>NFT creators have to ensure they do not infringe upon the rights of celebrities: avoid using celebrities’ work as part of the underlying assets of the NFT without their authorization.</a:t>
            </a:r>
          </a:p>
        </p:txBody>
      </p:sp>
      <p:sp>
        <p:nvSpPr>
          <p:cNvPr id="4" name="Slide Number Placeholder 3">
            <a:extLst>
              <a:ext uri="{FF2B5EF4-FFF2-40B4-BE49-F238E27FC236}">
                <a16:creationId xmlns:a16="http://schemas.microsoft.com/office/drawing/2014/main" id="{055C9342-6561-09B7-D2BD-63E6D10C3B7F}"/>
              </a:ext>
            </a:extLst>
          </p:cNvPr>
          <p:cNvSpPr>
            <a:spLocks noGrp="1"/>
          </p:cNvSpPr>
          <p:nvPr>
            <p:ph type="sldNum" sz="quarter" idx="16"/>
          </p:nvPr>
        </p:nvSpPr>
        <p:spPr/>
        <p:txBody>
          <a:bodyPr/>
          <a:lstStyle/>
          <a:p>
            <a:pPr>
              <a:defRPr/>
            </a:pPr>
            <a:fld id="{A3CF29EA-2FC2-4A33-AA90-E7A7ABEB1FF6}" type="slidenum">
              <a:rPr lang="en-US" altLang="en-US" smtClean="0"/>
              <a:pPr>
                <a:defRPr/>
              </a:pPr>
              <a:t>33</a:t>
            </a:fld>
            <a:endParaRPr lang="en-US" altLang="en-US"/>
          </a:p>
        </p:txBody>
      </p:sp>
    </p:spTree>
    <p:extLst>
      <p:ext uri="{BB962C8B-B14F-4D97-AF65-F5344CB8AC3E}">
        <p14:creationId xmlns:p14="http://schemas.microsoft.com/office/powerpoint/2010/main" val="2485501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CCC05-2C93-E68D-1457-92601AD28C07}"/>
              </a:ext>
            </a:extLst>
          </p:cNvPr>
          <p:cNvSpPr>
            <a:spLocks noGrp="1"/>
          </p:cNvSpPr>
          <p:nvPr>
            <p:ph type="title"/>
          </p:nvPr>
        </p:nvSpPr>
        <p:spPr/>
        <p:txBody>
          <a:bodyPr/>
          <a:lstStyle/>
          <a:p>
            <a:r>
              <a:rPr lang="en-US"/>
              <a:t>Summary</a:t>
            </a:r>
            <a:endParaRPr lang="en-MY"/>
          </a:p>
        </p:txBody>
      </p:sp>
      <p:sp>
        <p:nvSpPr>
          <p:cNvPr id="3" name="Text Placeholder 2">
            <a:extLst>
              <a:ext uri="{FF2B5EF4-FFF2-40B4-BE49-F238E27FC236}">
                <a16:creationId xmlns:a16="http://schemas.microsoft.com/office/drawing/2014/main" id="{FF04C371-110A-250F-9522-05D51A5985A5}"/>
              </a:ext>
            </a:extLst>
          </p:cNvPr>
          <p:cNvSpPr>
            <a:spLocks noGrp="1"/>
          </p:cNvSpPr>
          <p:nvPr>
            <p:ph type="body" sz="quarter" idx="13"/>
          </p:nvPr>
        </p:nvSpPr>
        <p:spPr>
          <a:xfrm>
            <a:off x="676275" y="1864305"/>
            <a:ext cx="9705482" cy="3713163"/>
          </a:xfrm>
        </p:spPr>
        <p:txBody>
          <a:bodyPr/>
          <a:lstStyle/>
          <a:p>
            <a:pPr algn="just"/>
            <a:r>
              <a:rPr lang="en-US" sz="2500">
                <a:latin typeface="Calibri"/>
                <a:cs typeface="Calibri"/>
              </a:rPr>
              <a:t>Robust laws in Malaysia to protect celebrities’ rights</a:t>
            </a:r>
          </a:p>
          <a:p>
            <a:pPr algn="just"/>
            <a:r>
              <a:rPr lang="en-US" sz="2500">
                <a:latin typeface="Calibri"/>
                <a:cs typeface="Calibri"/>
              </a:rPr>
              <a:t>Most straightforward way to protect name, image &amp; likeness of celebrities: </a:t>
            </a:r>
            <a:r>
              <a:rPr lang="en-US" sz="2500" b="1">
                <a:latin typeface="Calibri"/>
                <a:cs typeface="Calibri"/>
              </a:rPr>
              <a:t>Trademark registration</a:t>
            </a:r>
          </a:p>
          <a:p>
            <a:pPr algn="just"/>
            <a:r>
              <a:rPr lang="en-MY" sz="2500">
                <a:latin typeface="Calibri"/>
                <a:cs typeface="Calibri"/>
              </a:rPr>
              <a:t>Celebrities should register their brand and legal / stage name / image / likeness as a trademark </a:t>
            </a:r>
          </a:p>
          <a:p>
            <a:pPr algn="just"/>
            <a:r>
              <a:rPr lang="en-MY" sz="2500">
                <a:latin typeface="Calibri"/>
                <a:cs typeface="Calibri"/>
              </a:rPr>
              <a:t>Practice constant policing for unauthorized use of brand, images and photos and take action</a:t>
            </a:r>
            <a:endParaRPr lang="en-MY" sz="2500">
              <a:latin typeface="Calibri" panose="020F0502020204030204" pitchFamily="34" charset="0"/>
              <a:cs typeface="Calibri" panose="020F0502020204030204" pitchFamily="34" charset="0"/>
            </a:endParaRPr>
          </a:p>
          <a:p>
            <a:pPr algn="just"/>
            <a:r>
              <a:rPr lang="en-MY" sz="2500">
                <a:latin typeface="Calibri"/>
                <a:cs typeface="Calibri"/>
              </a:rPr>
              <a:t>NFT creators must ensure they own ALL IP rights of the digital assets.</a:t>
            </a:r>
          </a:p>
        </p:txBody>
      </p:sp>
      <p:sp>
        <p:nvSpPr>
          <p:cNvPr id="4" name="Slide Number Placeholder 3">
            <a:extLst>
              <a:ext uri="{FF2B5EF4-FFF2-40B4-BE49-F238E27FC236}">
                <a16:creationId xmlns:a16="http://schemas.microsoft.com/office/drawing/2014/main" id="{B7522781-8F2C-76F4-F492-A92CACE82B9C}"/>
              </a:ext>
            </a:extLst>
          </p:cNvPr>
          <p:cNvSpPr>
            <a:spLocks noGrp="1"/>
          </p:cNvSpPr>
          <p:nvPr>
            <p:ph type="sldNum" sz="quarter" idx="16"/>
          </p:nvPr>
        </p:nvSpPr>
        <p:spPr/>
        <p:txBody>
          <a:bodyPr/>
          <a:lstStyle/>
          <a:p>
            <a:pPr>
              <a:defRPr/>
            </a:pPr>
            <a:fld id="{A3CF29EA-2FC2-4A33-AA90-E7A7ABEB1FF6}" type="slidenum">
              <a:rPr lang="en-US" altLang="en-US" smtClean="0"/>
              <a:pPr>
                <a:defRPr/>
              </a:pPr>
              <a:t>34</a:t>
            </a:fld>
            <a:endParaRPr lang="en-US" altLang="en-US"/>
          </a:p>
        </p:txBody>
      </p:sp>
    </p:spTree>
    <p:extLst>
      <p:ext uri="{BB962C8B-B14F-4D97-AF65-F5344CB8AC3E}">
        <p14:creationId xmlns:p14="http://schemas.microsoft.com/office/powerpoint/2010/main" val="4209441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5" name="Rectangle 3">
            <a:extLst>
              <a:ext uri="{FF2B5EF4-FFF2-40B4-BE49-F238E27FC236}">
                <a16:creationId xmlns:a16="http://schemas.microsoft.com/office/drawing/2014/main" id="{038A849F-8BCD-4329-92DD-213326FBA6D5}"/>
              </a:ext>
            </a:extLst>
          </p:cNvPr>
          <p:cNvSpPr>
            <a:spLocks noChangeArrowheads="1"/>
          </p:cNvSpPr>
          <p:nvPr/>
        </p:nvSpPr>
        <p:spPr bwMode="auto">
          <a:xfrm>
            <a:off x="4500563" y="2108200"/>
            <a:ext cx="3160712" cy="1468438"/>
          </a:xfrm>
          <a:prstGeom prst="rect">
            <a:avLst/>
          </a:prstGeom>
          <a:noFill/>
          <a:ln>
            <a:noFill/>
          </a:ln>
          <a:effectLst/>
        </p:spPr>
        <p:txBody>
          <a:bodyPr lIns="113029" tIns="56514" rIns="113029" bIns="56514">
            <a:spAutoFit/>
          </a:bodyPr>
          <a:lstStyle/>
          <a:p>
            <a:pPr algn="ctr" eaLnBrk="1" hangingPunct="1">
              <a:defRPr/>
            </a:pPr>
            <a:r>
              <a:rPr lang="en-US" altLang="en-US" sz="8800">
                <a:solidFill>
                  <a:schemeClr val="accent1"/>
                </a:solidFill>
                <a:latin typeface="Calibri" panose="020F0502020204030204" pitchFamily="34" charset="0"/>
                <a:ea typeface="+mj-ea"/>
                <a:cs typeface="Calibri" panose="020F0502020204030204" pitchFamily="34" charset="0"/>
              </a:rPr>
              <a:t>Q &amp; A</a:t>
            </a:r>
            <a:endParaRPr lang="en-US" altLang="en-US" sz="8800" b="1">
              <a:solidFill>
                <a:srgbClr val="6600CC"/>
              </a:solidFill>
              <a:latin typeface="Calibri" panose="020F0502020204030204" pitchFamily="34" charset="0"/>
              <a:cs typeface="Calibri" panose="020F0502020204030204" pitchFamily="34" charset="0"/>
            </a:endParaRPr>
          </a:p>
        </p:txBody>
      </p:sp>
      <p:sp>
        <p:nvSpPr>
          <p:cNvPr id="44035" name="Slide Number Placeholder 1">
            <a:extLst>
              <a:ext uri="{FF2B5EF4-FFF2-40B4-BE49-F238E27FC236}">
                <a16:creationId xmlns:a16="http://schemas.microsoft.com/office/drawing/2014/main" id="{33B3A93D-6AD6-44BB-82E9-852198FB2344}"/>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BED40C7-5198-4251-9BC5-63F69BC3FC06}" type="slidenum">
              <a:rPr lang="en-US" altLang="en-US" b="1" smtClean="0"/>
              <a:pPr/>
              <a:t>35</a:t>
            </a:fld>
            <a:endParaRPr lang="en-US" altLang="en-US" b="1"/>
          </a:p>
        </p:txBody>
      </p:sp>
      <p:pic>
        <p:nvPicPr>
          <p:cNvPr id="44036" name="Picture 2" descr="Icon&#10;&#10;Description automatically generated">
            <a:extLst>
              <a:ext uri="{FF2B5EF4-FFF2-40B4-BE49-F238E27FC236}">
                <a16:creationId xmlns:a16="http://schemas.microsoft.com/office/drawing/2014/main" id="{574B0749-4C50-4F97-9D08-FD80D0D6E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3576638"/>
            <a:ext cx="22082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3">
            <a:extLst>
              <a:ext uri="{FF2B5EF4-FFF2-40B4-BE49-F238E27FC236}">
                <a16:creationId xmlns:a16="http://schemas.microsoft.com/office/drawing/2014/main" id="{E3209526-DC7F-47BB-8326-80F2E62E3752}"/>
              </a:ext>
            </a:extLst>
          </p:cNvPr>
          <p:cNvSpPr txBox="1">
            <a:spLocks noChangeArrowheads="1"/>
          </p:cNvSpPr>
          <p:nvPr/>
        </p:nvSpPr>
        <p:spPr bwMode="auto">
          <a:xfrm>
            <a:off x="9894888" y="6270625"/>
            <a:ext cx="1951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900">
                <a:latin typeface="Calibri" panose="020F0502020204030204" pitchFamily="34" charset="0"/>
                <a:cs typeface="Calibri" panose="020F0502020204030204" pitchFamily="34" charset="0"/>
              </a:rPr>
              <a:t>Icons made by Freepik from www.flaticon.com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7F5CEC4-9C1A-4B4F-A4B7-EE22E0070C77}"/>
              </a:ext>
            </a:extLst>
          </p:cNvPr>
          <p:cNvSpPr>
            <a:spLocks noGrp="1"/>
          </p:cNvSpPr>
          <p:nvPr>
            <p:ph type="title"/>
          </p:nvPr>
        </p:nvSpPr>
        <p:spPr/>
        <p:txBody>
          <a:bodyPr/>
          <a:lstStyle/>
          <a:p>
            <a:pPr eaLnBrk="1" hangingPunct="1"/>
            <a:r>
              <a:rPr lang="en-US" altLang="en-US" sz="1400"/>
              <a:t>© 2022 Advanz Fidelis IP Sdn Bhd</a:t>
            </a:r>
            <a:endParaRPr lang="en-GB" altLang="en-US" sz="1400"/>
          </a:p>
        </p:txBody>
      </p:sp>
      <p:sp>
        <p:nvSpPr>
          <p:cNvPr id="47107" name="Slide Number Placeholder 5">
            <a:extLst>
              <a:ext uri="{FF2B5EF4-FFF2-40B4-BE49-F238E27FC236}">
                <a16:creationId xmlns:a16="http://schemas.microsoft.com/office/drawing/2014/main" id="{38420A62-D61F-4E4F-A794-3705AA1B53F2}"/>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76AA2F6F-0F22-4CD4-8304-8B6AD4B52B75}" type="slidenum">
              <a:rPr lang="en-US" altLang="en-US" sz="1100" b="1" smtClean="0">
                <a:solidFill>
                  <a:schemeClr val="accent1"/>
                </a:solidFill>
              </a:rPr>
              <a:pPr/>
              <a:t>36</a:t>
            </a:fld>
            <a:endParaRPr lang="en-US" altLang="en-US" sz="1100" b="1">
              <a:solidFill>
                <a:schemeClr val="accent1"/>
              </a:solidFill>
            </a:endParaRPr>
          </a:p>
        </p:txBody>
      </p:sp>
      <p:sp>
        <p:nvSpPr>
          <p:cNvPr id="10245" name="Rectangle 3">
            <a:extLst>
              <a:ext uri="{FF2B5EF4-FFF2-40B4-BE49-F238E27FC236}">
                <a16:creationId xmlns:a16="http://schemas.microsoft.com/office/drawing/2014/main" id="{E9DB388C-BCD3-471A-AF0F-E7FD24102669}"/>
              </a:ext>
            </a:extLst>
          </p:cNvPr>
          <p:cNvSpPr>
            <a:spLocks noGrp="1" noChangeArrowheads="1"/>
          </p:cNvSpPr>
          <p:nvPr>
            <p:ph type="body" sz="quarter" idx="13"/>
          </p:nvPr>
        </p:nvSpPr>
        <p:spPr>
          <a:xfrm>
            <a:off x="822325" y="1371600"/>
            <a:ext cx="8618538" cy="3713163"/>
          </a:xfrm>
        </p:spPr>
        <p:txBody>
          <a:bodyPr rtlCol="0">
            <a:normAutofit fontScale="92500"/>
          </a:bodyPr>
          <a:lstStyle/>
          <a:p>
            <a:pPr marL="0" indent="0" algn="just" defTabSz="565145" eaLnBrk="1" fontAlgn="auto" hangingPunct="1">
              <a:lnSpc>
                <a:spcPct val="90000"/>
              </a:lnSpc>
              <a:spcBef>
                <a:spcPts val="1236"/>
              </a:spcBef>
              <a:spcAft>
                <a:spcPts val="0"/>
              </a:spcAft>
              <a:buFont typeface="Wingdings 3" charset="2"/>
              <a:buNone/>
              <a:defRPr/>
            </a:pPr>
            <a:r>
              <a:rPr lang="en-GB" altLang="en-US" sz="800" b="1">
                <a:solidFill>
                  <a:srgbClr val="000000"/>
                </a:solidFill>
                <a:latin typeface="Verdana" pitchFamily="34" charset="0"/>
                <a:cs typeface="Times New Roman" pitchFamily="18" charset="0"/>
              </a:rPr>
              <a:t>NOTICE :ALL RIGHTS RESERVED.</a:t>
            </a:r>
            <a:endParaRPr lang="en-US" altLang="en-US" sz="800" b="1">
              <a:solidFill>
                <a:srgbClr val="000000"/>
              </a:solidFill>
              <a:latin typeface="Verdana" pitchFamily="34" charset="0"/>
              <a:cs typeface="Times New Roman" pitchFamily="18" charset="0"/>
            </a:endParaRPr>
          </a:p>
          <a:p>
            <a:pPr marL="423859" indent="-423859" algn="just" defTabSz="565145" eaLnBrk="1" fontAlgn="auto" hangingPunct="1">
              <a:lnSpc>
                <a:spcPct val="90000"/>
              </a:lnSpc>
              <a:spcBef>
                <a:spcPts val="1236"/>
              </a:spcBef>
              <a:spcAft>
                <a:spcPts val="0"/>
              </a:spcAft>
              <a:buFont typeface="Wingdings 3" charset="2"/>
              <a:buChar char=""/>
              <a:defRPr/>
            </a:pPr>
            <a:endParaRPr lang="en-GB" altLang="en-US" sz="800">
              <a:solidFill>
                <a:srgbClr val="000000"/>
              </a:solidFill>
              <a:cs typeface="Times New Roman" pitchFamily="18" charset="0"/>
            </a:endParaRPr>
          </a:p>
          <a:p>
            <a:pPr marL="423859" indent="-423859" algn="just" defTabSz="565145" eaLnBrk="1" fontAlgn="auto" hangingPunct="1">
              <a:lnSpc>
                <a:spcPct val="90000"/>
              </a:lnSpc>
              <a:spcBef>
                <a:spcPts val="1236"/>
              </a:spcBef>
              <a:spcAft>
                <a:spcPts val="0"/>
              </a:spcAft>
              <a:buFont typeface="Wingdings 3" charset="2"/>
              <a:buChar char=""/>
              <a:defRPr/>
            </a:pPr>
            <a:r>
              <a:rPr lang="en-GB" altLang="en-US" sz="800">
                <a:solidFill>
                  <a:srgbClr val="000000"/>
                </a:solidFill>
                <a:latin typeface="Verdana" pitchFamily="34" charset="0"/>
                <a:cs typeface="Times New Roman" pitchFamily="18" charset="0"/>
              </a:rPr>
              <a:t>All content included in this </a:t>
            </a:r>
            <a:r>
              <a:rPr lang="en-GB" altLang="en-US" sz="800" err="1">
                <a:solidFill>
                  <a:srgbClr val="000000"/>
                </a:solidFill>
                <a:latin typeface="Verdana" pitchFamily="34" charset="0"/>
                <a:cs typeface="Times New Roman" pitchFamily="18" charset="0"/>
              </a:rPr>
              <a:t>handout</a:t>
            </a:r>
            <a:r>
              <a:rPr lang="en-GB" altLang="en-US" sz="800">
                <a:solidFill>
                  <a:srgbClr val="000000"/>
                </a:solidFill>
                <a:latin typeface="Verdana" pitchFamily="34" charset="0"/>
                <a:cs typeface="Times New Roman" pitchFamily="18" charset="0"/>
              </a:rPr>
              <a:t> and the presentation on which the </a:t>
            </a:r>
            <a:r>
              <a:rPr lang="en-GB" altLang="en-US" sz="800" err="1">
                <a:solidFill>
                  <a:srgbClr val="000000"/>
                </a:solidFill>
                <a:latin typeface="Verdana" pitchFamily="34" charset="0"/>
                <a:cs typeface="Times New Roman" pitchFamily="18" charset="0"/>
              </a:rPr>
              <a:t>handout</a:t>
            </a:r>
            <a:r>
              <a:rPr lang="en-GB" altLang="en-US" sz="800">
                <a:solidFill>
                  <a:srgbClr val="000000"/>
                </a:solidFill>
                <a:latin typeface="Verdana" pitchFamily="34" charset="0"/>
                <a:cs typeface="Times New Roman" pitchFamily="18" charset="0"/>
              </a:rPr>
              <a:t> is based, such as text, visuals, graphics, logos, images, audio clips, digital downloads, data compilations are protected by Malaysian and international copyright laws and belong to various entities.  A full reference of the source and ownership of the above is maintained by Advanz Fidelis IP Sdn Bhd (‘Advanz Fidelis’) and can be obtained by written request.</a:t>
            </a:r>
            <a:endParaRPr lang="en-GB" altLang="en-US" sz="800">
              <a:solidFill>
                <a:srgbClr val="000000"/>
              </a:solidFill>
              <a:cs typeface="Times New Roman" pitchFamily="18" charset="0"/>
            </a:endParaRPr>
          </a:p>
          <a:p>
            <a:pPr marL="423859" indent="-423859" algn="just" defTabSz="565145" eaLnBrk="1" fontAlgn="auto" hangingPunct="1">
              <a:lnSpc>
                <a:spcPct val="90000"/>
              </a:lnSpc>
              <a:spcBef>
                <a:spcPts val="1236"/>
              </a:spcBef>
              <a:spcAft>
                <a:spcPts val="0"/>
              </a:spcAft>
              <a:buFont typeface="Wingdings 3" charset="2"/>
              <a:buChar char=""/>
              <a:defRPr/>
            </a:pPr>
            <a:r>
              <a:rPr lang="en-GB" altLang="en-US" sz="800">
                <a:solidFill>
                  <a:srgbClr val="000000"/>
                </a:solidFill>
                <a:latin typeface="Verdana" pitchFamily="34" charset="0"/>
                <a:cs typeface="Times New Roman" pitchFamily="18" charset="0"/>
              </a:rPr>
              <a:t>All graphics, logos and images (‘visuals’) are used for illustrative purposes only.  </a:t>
            </a:r>
            <a:r>
              <a:rPr lang="en-GB" altLang="en-US" sz="800" err="1">
                <a:solidFill>
                  <a:srgbClr val="000000"/>
                </a:solidFill>
                <a:latin typeface="Verdana" pitchFamily="34" charset="0"/>
                <a:cs typeface="Times New Roman" pitchFamily="18" charset="0"/>
              </a:rPr>
              <a:t>Advanz</a:t>
            </a:r>
            <a:r>
              <a:rPr lang="en-GB" altLang="en-US" sz="800">
                <a:solidFill>
                  <a:srgbClr val="000000"/>
                </a:solidFill>
                <a:latin typeface="Verdana" pitchFamily="34" charset="0"/>
                <a:cs typeface="Times New Roman" pitchFamily="18" charset="0"/>
              </a:rPr>
              <a:t> </a:t>
            </a:r>
            <a:r>
              <a:rPr lang="en-US" altLang="en-US" sz="800">
                <a:solidFill>
                  <a:srgbClr val="000000"/>
                </a:solidFill>
                <a:latin typeface="Verdana" pitchFamily="34" charset="0"/>
                <a:cs typeface="Times New Roman" pitchFamily="18" charset="0"/>
              </a:rPr>
              <a:t>Fidelis </a:t>
            </a:r>
            <a:r>
              <a:rPr lang="en-GB" altLang="en-US" sz="800">
                <a:solidFill>
                  <a:srgbClr val="000000"/>
                </a:solidFill>
                <a:latin typeface="Verdana" pitchFamily="34" charset="0"/>
                <a:cs typeface="Times New Roman" pitchFamily="18" charset="0"/>
              </a:rPr>
              <a:t>makes no representation relating to the same and use of said visuals should in no way be considered as importing any reference or connection between the owners of the said visuals and </a:t>
            </a:r>
            <a:r>
              <a:rPr lang="en-GB" altLang="en-US" sz="800" err="1">
                <a:solidFill>
                  <a:srgbClr val="000000"/>
                </a:solidFill>
                <a:latin typeface="Verdana" pitchFamily="34" charset="0"/>
                <a:cs typeface="Times New Roman" pitchFamily="18" charset="0"/>
              </a:rPr>
              <a:t>Advanz</a:t>
            </a:r>
            <a:r>
              <a:rPr lang="en-GB" altLang="en-US" sz="800">
                <a:solidFill>
                  <a:srgbClr val="000000"/>
                </a:solidFill>
                <a:latin typeface="Verdana" pitchFamily="34" charset="0"/>
                <a:cs typeface="Times New Roman" pitchFamily="18" charset="0"/>
              </a:rPr>
              <a:t> Fidelis.</a:t>
            </a:r>
            <a:endParaRPr lang="en-GB" altLang="en-US" sz="800">
              <a:solidFill>
                <a:srgbClr val="000000"/>
              </a:solidFill>
              <a:cs typeface="Times New Roman" pitchFamily="18" charset="0"/>
            </a:endParaRPr>
          </a:p>
          <a:p>
            <a:pPr marL="423859" indent="-423859" algn="just" defTabSz="565145" eaLnBrk="1" fontAlgn="auto" hangingPunct="1">
              <a:lnSpc>
                <a:spcPct val="90000"/>
              </a:lnSpc>
              <a:spcBef>
                <a:spcPts val="1236"/>
              </a:spcBef>
              <a:spcAft>
                <a:spcPts val="0"/>
              </a:spcAft>
              <a:buFont typeface="Wingdings 3" charset="2"/>
              <a:buChar char=""/>
              <a:defRPr/>
            </a:pPr>
            <a:r>
              <a:rPr lang="en-GB" altLang="en-US" sz="800">
                <a:solidFill>
                  <a:srgbClr val="000000"/>
                </a:solidFill>
                <a:latin typeface="Verdana" pitchFamily="34" charset="0"/>
                <a:cs typeface="Times New Roman" pitchFamily="18" charset="0"/>
              </a:rPr>
              <a:t>The compilation of all content in this handout and in the presentation on which the handout is based is the exclusive property of </a:t>
            </a:r>
            <a:r>
              <a:rPr lang="en-GB" altLang="en-US" sz="800" err="1">
                <a:solidFill>
                  <a:srgbClr val="000000"/>
                </a:solidFill>
                <a:latin typeface="Verdana" pitchFamily="34" charset="0"/>
                <a:cs typeface="Times New Roman" pitchFamily="18" charset="0"/>
              </a:rPr>
              <a:t>Advanz</a:t>
            </a:r>
            <a:r>
              <a:rPr lang="en-GB" altLang="en-US" sz="800">
                <a:solidFill>
                  <a:srgbClr val="000000"/>
                </a:solidFill>
                <a:latin typeface="Verdana" pitchFamily="34" charset="0"/>
                <a:cs typeface="Times New Roman" pitchFamily="18" charset="0"/>
              </a:rPr>
              <a:t> Fidelis. </a:t>
            </a:r>
            <a:endParaRPr lang="en-GB" altLang="en-US" sz="800">
              <a:solidFill>
                <a:srgbClr val="000000"/>
              </a:solidFill>
              <a:cs typeface="Times New Roman" pitchFamily="18" charset="0"/>
            </a:endParaRPr>
          </a:p>
          <a:p>
            <a:pPr marL="423859" indent="-423859" algn="just" defTabSz="565145" eaLnBrk="1" fontAlgn="auto" hangingPunct="1">
              <a:lnSpc>
                <a:spcPct val="90000"/>
              </a:lnSpc>
              <a:spcBef>
                <a:spcPts val="1236"/>
              </a:spcBef>
              <a:spcAft>
                <a:spcPts val="0"/>
              </a:spcAft>
              <a:buFont typeface="Wingdings 3" charset="2"/>
              <a:buChar char=""/>
              <a:defRPr/>
            </a:pPr>
            <a:r>
              <a:rPr lang="en-GB" altLang="en-US" sz="800">
                <a:solidFill>
                  <a:srgbClr val="000000"/>
                </a:solidFill>
                <a:latin typeface="Verdana" pitchFamily="34" charset="0"/>
                <a:cs typeface="Times New Roman" pitchFamily="18" charset="0"/>
              </a:rPr>
              <a:t>No part of this handout may be reproduced in any material form (including photocopying or storing it in any medium by electronic means and whether or not transiently or incidentally to some other use of this handout) without the written permission of the copyright owners except in accordance with the provisions of the Copyright Act 1987.  </a:t>
            </a:r>
          </a:p>
          <a:p>
            <a:pPr marL="423859" indent="-423859" algn="just" defTabSz="565145" eaLnBrk="1" fontAlgn="auto" hangingPunct="1">
              <a:lnSpc>
                <a:spcPct val="90000"/>
              </a:lnSpc>
              <a:spcBef>
                <a:spcPts val="1236"/>
              </a:spcBef>
              <a:spcAft>
                <a:spcPts val="0"/>
              </a:spcAft>
              <a:buFont typeface="Wingdings 3" charset="2"/>
              <a:buChar char=""/>
              <a:defRPr/>
            </a:pPr>
            <a:r>
              <a:rPr lang="en-GB" altLang="en-US" sz="800">
                <a:solidFill>
                  <a:srgbClr val="000000"/>
                </a:solidFill>
                <a:latin typeface="Verdana" pitchFamily="34" charset="0"/>
                <a:cs typeface="Times New Roman" pitchFamily="18" charset="0"/>
              </a:rPr>
              <a:t>This information contained in this handout is intended to be of a general nature and to address the specific interest of the reader.  The information contained herein does not constitute legal or other professional advice or services.   </a:t>
            </a:r>
            <a:r>
              <a:rPr lang="en-GB" altLang="en-US" sz="800" err="1">
                <a:solidFill>
                  <a:srgbClr val="000000"/>
                </a:solidFill>
                <a:latin typeface="Verdana" pitchFamily="34" charset="0"/>
                <a:cs typeface="Times New Roman" pitchFamily="18" charset="0"/>
              </a:rPr>
              <a:t>Advanz</a:t>
            </a:r>
            <a:r>
              <a:rPr lang="en-GB" altLang="en-US" sz="800">
                <a:solidFill>
                  <a:srgbClr val="000000"/>
                </a:solidFill>
                <a:latin typeface="Verdana" pitchFamily="34" charset="0"/>
                <a:cs typeface="Times New Roman" pitchFamily="18" charset="0"/>
              </a:rPr>
              <a:t> </a:t>
            </a:r>
            <a:r>
              <a:rPr lang="en-US" altLang="en-US" sz="800">
                <a:solidFill>
                  <a:srgbClr val="000000"/>
                </a:solidFill>
                <a:latin typeface="Verdana" pitchFamily="34" charset="0"/>
                <a:cs typeface="Times New Roman" pitchFamily="18" charset="0"/>
              </a:rPr>
              <a:t>Fidelis </a:t>
            </a:r>
            <a:r>
              <a:rPr lang="en-GB" altLang="en-US" sz="800">
                <a:solidFill>
                  <a:srgbClr val="000000"/>
                </a:solidFill>
                <a:latin typeface="Verdana" pitchFamily="34" charset="0"/>
                <a:cs typeface="Times New Roman" pitchFamily="18" charset="0"/>
              </a:rPr>
              <a:t>assumes no liability for information contained in this </a:t>
            </a:r>
            <a:r>
              <a:rPr lang="en-GB" altLang="en-US" sz="800" err="1">
                <a:solidFill>
                  <a:srgbClr val="000000"/>
                </a:solidFill>
                <a:latin typeface="Verdana" pitchFamily="34" charset="0"/>
                <a:cs typeface="Times New Roman" pitchFamily="18" charset="0"/>
              </a:rPr>
              <a:t>handout</a:t>
            </a:r>
            <a:r>
              <a:rPr lang="en-GB" altLang="en-US" sz="800">
                <a:solidFill>
                  <a:srgbClr val="000000"/>
                </a:solidFill>
                <a:latin typeface="Verdana" pitchFamily="34" charset="0"/>
                <a:cs typeface="Times New Roman" pitchFamily="18" charset="0"/>
              </a:rPr>
              <a:t> and disclaim</a:t>
            </a:r>
            <a:r>
              <a:rPr lang="en-US" altLang="en-US" sz="800">
                <a:solidFill>
                  <a:srgbClr val="000000"/>
                </a:solidFill>
                <a:latin typeface="Verdana" pitchFamily="34" charset="0"/>
                <a:cs typeface="Times New Roman" pitchFamily="18" charset="0"/>
              </a:rPr>
              <a:t>s</a:t>
            </a:r>
            <a:r>
              <a:rPr lang="en-GB" altLang="en-US" sz="800">
                <a:solidFill>
                  <a:srgbClr val="000000"/>
                </a:solidFill>
                <a:latin typeface="Verdana" pitchFamily="34" charset="0"/>
                <a:cs typeface="Times New Roman" pitchFamily="18" charset="0"/>
              </a:rPr>
              <a:t> all liability in respect of the information provided herein.</a:t>
            </a:r>
            <a:endParaRPr lang="en-GB" altLang="en-US" sz="800">
              <a:solidFill>
                <a:srgbClr val="000000"/>
              </a:solidFill>
              <a:cs typeface="Times New Roman" pitchFamily="18" charset="0"/>
            </a:endParaRPr>
          </a:p>
          <a:p>
            <a:pPr marL="423859" indent="-423859" algn="just" defTabSz="565145" eaLnBrk="1" fontAlgn="auto" hangingPunct="1">
              <a:lnSpc>
                <a:spcPct val="90000"/>
              </a:lnSpc>
              <a:spcBef>
                <a:spcPts val="1236"/>
              </a:spcBef>
              <a:spcAft>
                <a:spcPts val="0"/>
              </a:spcAft>
              <a:buFont typeface="Wingdings 3" charset="2"/>
              <a:buChar char=""/>
              <a:defRPr/>
            </a:pPr>
            <a:r>
              <a:rPr lang="en-GB" altLang="en-US" sz="800">
                <a:solidFill>
                  <a:srgbClr val="000000"/>
                </a:solidFill>
                <a:latin typeface="Verdana" pitchFamily="34" charset="0"/>
                <a:cs typeface="Times New Roman" pitchFamily="18" charset="0"/>
              </a:rPr>
              <a:t>It is important for you to note that the information contained in this handout should not be used as a substitute for a comprehensive consultation with a qualified specialist in the respective field. </a:t>
            </a:r>
            <a:endParaRPr lang="en-GB" altLang="en-US" sz="800">
              <a:solidFill>
                <a:srgbClr val="000000"/>
              </a:solidFill>
              <a:cs typeface="Times New Roman" pitchFamily="18" charset="0"/>
            </a:endParaRPr>
          </a:p>
          <a:p>
            <a:pPr marL="423859" indent="-423859" algn="just" defTabSz="565145" eaLnBrk="1" fontAlgn="auto" hangingPunct="1">
              <a:lnSpc>
                <a:spcPct val="90000"/>
              </a:lnSpc>
              <a:spcBef>
                <a:spcPts val="1236"/>
              </a:spcBef>
              <a:spcAft>
                <a:spcPts val="0"/>
              </a:spcAft>
              <a:buFont typeface="Wingdings 3" charset="2"/>
              <a:buChar char=""/>
              <a:defRPr/>
            </a:pPr>
            <a:r>
              <a:rPr lang="en-GB" altLang="en-US" sz="800">
                <a:solidFill>
                  <a:srgbClr val="000000"/>
                </a:solidFill>
                <a:latin typeface="Verdana" pitchFamily="34" charset="0"/>
                <a:cs typeface="Times New Roman" pitchFamily="18" charset="0"/>
              </a:rPr>
              <a:t>We have tried to exercise due care in ensuring that all information contained in this handout has been obtained from what we consider to be reliable sources. However, we make no guarantees as to the accuracy and completeness of any information in the </a:t>
            </a:r>
            <a:r>
              <a:rPr lang="en-GB" altLang="en-US" sz="800" err="1">
                <a:solidFill>
                  <a:srgbClr val="000000"/>
                </a:solidFill>
                <a:latin typeface="Verdana" pitchFamily="34" charset="0"/>
                <a:cs typeface="Times New Roman" pitchFamily="18" charset="0"/>
              </a:rPr>
              <a:t>handout</a:t>
            </a:r>
            <a:r>
              <a:rPr lang="en-GB" altLang="en-US" sz="800">
                <a:solidFill>
                  <a:srgbClr val="000000"/>
                </a:solidFill>
                <a:latin typeface="Verdana" pitchFamily="34" charset="0"/>
                <a:cs typeface="Times New Roman" pitchFamily="18" charset="0"/>
              </a:rPr>
              <a:t>.  We assume no liability nor responsibility for any errors or omissions or any consequences, damages, costs and/or losses arising from use of the same.</a:t>
            </a:r>
            <a:endParaRPr lang="en-GB" altLang="en-US" sz="800">
              <a:solidFill>
                <a:srgbClr val="000000"/>
              </a:solidFill>
              <a:cs typeface="Times New Roman" pitchFamily="18" charset="0"/>
            </a:endParaRPr>
          </a:p>
          <a:p>
            <a:pPr marL="423859" indent="-423859" algn="just" defTabSz="565145" eaLnBrk="1" fontAlgn="auto" hangingPunct="1">
              <a:lnSpc>
                <a:spcPct val="90000"/>
              </a:lnSpc>
              <a:spcBef>
                <a:spcPts val="1236"/>
              </a:spcBef>
              <a:spcAft>
                <a:spcPts val="0"/>
              </a:spcAft>
              <a:buFont typeface="Wingdings 3" charset="2"/>
              <a:buChar char=""/>
              <a:defRPr/>
            </a:pPr>
            <a:r>
              <a:rPr lang="en-GB" altLang="en-US" sz="800" b="1">
                <a:solidFill>
                  <a:srgbClr val="000000"/>
                </a:solidFill>
                <a:latin typeface="Verdana" pitchFamily="34" charset="0"/>
                <a:cs typeface="Times New Roman" pitchFamily="18" charset="0"/>
              </a:rPr>
              <a:t>ADVANZ FIDELIS</a:t>
            </a:r>
            <a:r>
              <a:rPr lang="en-GB" altLang="en-US" sz="800">
                <a:solidFill>
                  <a:srgbClr val="000000"/>
                </a:solidFill>
                <a:latin typeface="Verdana" pitchFamily="34" charset="0"/>
                <a:cs typeface="Times New Roman" pitchFamily="18" charset="0"/>
              </a:rPr>
              <a:t>™ is a trademark belonging to </a:t>
            </a:r>
            <a:r>
              <a:rPr lang="en-GB" altLang="en-US" sz="800" err="1">
                <a:solidFill>
                  <a:srgbClr val="000000"/>
                </a:solidFill>
                <a:latin typeface="Verdana" pitchFamily="34" charset="0"/>
                <a:cs typeface="Times New Roman" pitchFamily="18" charset="0"/>
              </a:rPr>
              <a:t>Advanz</a:t>
            </a:r>
            <a:r>
              <a:rPr lang="en-GB" altLang="en-US" sz="800">
                <a:solidFill>
                  <a:srgbClr val="000000"/>
                </a:solidFill>
                <a:latin typeface="Verdana" pitchFamily="34" charset="0"/>
                <a:cs typeface="Times New Roman" pitchFamily="18" charset="0"/>
              </a:rPr>
              <a:t> Fidelis and has been applied for and/or registered in Malaysia and overseas. All other trademarks not owned by </a:t>
            </a:r>
            <a:r>
              <a:rPr lang="en-GB" altLang="en-US" sz="800" err="1">
                <a:solidFill>
                  <a:srgbClr val="000000"/>
                </a:solidFill>
                <a:latin typeface="Verdana" pitchFamily="34" charset="0"/>
                <a:cs typeface="Times New Roman" pitchFamily="18" charset="0"/>
              </a:rPr>
              <a:t>Advanz</a:t>
            </a:r>
            <a:r>
              <a:rPr lang="en-GB" altLang="en-US" sz="800">
                <a:solidFill>
                  <a:srgbClr val="000000"/>
                </a:solidFill>
                <a:latin typeface="Verdana" pitchFamily="34" charset="0"/>
                <a:cs typeface="Times New Roman" pitchFamily="18" charset="0"/>
              </a:rPr>
              <a:t> Fidelis that appear in this handout and in the presentation on which the handout is based are the property of their respective owners, of which </a:t>
            </a:r>
            <a:r>
              <a:rPr lang="en-GB" altLang="en-US" sz="800" err="1">
                <a:solidFill>
                  <a:srgbClr val="000000"/>
                </a:solidFill>
                <a:latin typeface="Verdana" pitchFamily="34" charset="0"/>
                <a:cs typeface="Times New Roman" pitchFamily="18" charset="0"/>
              </a:rPr>
              <a:t>Advanz</a:t>
            </a:r>
            <a:r>
              <a:rPr lang="en-GB" altLang="en-US" sz="800">
                <a:solidFill>
                  <a:srgbClr val="000000"/>
                </a:solidFill>
                <a:latin typeface="Verdana" pitchFamily="34" charset="0"/>
                <a:cs typeface="Times New Roman" pitchFamily="18" charset="0"/>
              </a:rPr>
              <a:t> Fidelis makes no representation as to whether or not such owners are affiliated with, connected to, or in any way commercial deal either directly or indirectly with </a:t>
            </a:r>
            <a:r>
              <a:rPr lang="en-GB" altLang="en-US" sz="800" err="1">
                <a:solidFill>
                  <a:srgbClr val="000000"/>
                </a:solidFill>
                <a:latin typeface="Verdana" pitchFamily="34" charset="0"/>
                <a:cs typeface="Times New Roman" pitchFamily="18" charset="0"/>
              </a:rPr>
              <a:t>Advanz</a:t>
            </a:r>
            <a:r>
              <a:rPr lang="en-GB" altLang="en-US" sz="800">
                <a:solidFill>
                  <a:srgbClr val="000000"/>
                </a:solidFill>
                <a:latin typeface="Verdana" pitchFamily="34" charset="0"/>
                <a:cs typeface="Times New Roman" pitchFamily="18" charset="0"/>
              </a:rPr>
              <a:t> Fidelis. </a:t>
            </a:r>
            <a:endParaRPr lang="en-GB" altLang="en-US" sz="2500">
              <a:solidFill>
                <a:schemeClr val="tx1">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AFB09DB-8368-4ED4-B69E-658826E5C79B}"/>
              </a:ext>
            </a:extLst>
          </p:cNvPr>
          <p:cNvSpPr>
            <a:spLocks noGrp="1"/>
          </p:cNvSpPr>
          <p:nvPr>
            <p:ph type="title"/>
          </p:nvPr>
        </p:nvSpPr>
        <p:spPr>
          <a:xfrm>
            <a:off x="3014663" y="541338"/>
            <a:ext cx="5556250" cy="914400"/>
          </a:xfrm>
        </p:spPr>
        <p:txBody>
          <a:bodyPr/>
          <a:lstStyle/>
          <a:p>
            <a:r>
              <a:rPr lang="en-US" altLang="en-US"/>
              <a:t>About Advanz Fidelis</a:t>
            </a:r>
          </a:p>
        </p:txBody>
      </p:sp>
      <p:sp>
        <p:nvSpPr>
          <p:cNvPr id="12291" name="Slide Number Placeholder 3">
            <a:extLst>
              <a:ext uri="{FF2B5EF4-FFF2-40B4-BE49-F238E27FC236}">
                <a16:creationId xmlns:a16="http://schemas.microsoft.com/office/drawing/2014/main" id="{018B8FF2-C78E-4FE1-9BE3-3D64E55B98AF}"/>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E0D7491-33E9-4EE4-8FA8-9A20CB3AB55B}" type="slidenum">
              <a:rPr lang="en-US" altLang="en-US" b="1" smtClean="0"/>
              <a:pPr/>
              <a:t>4</a:t>
            </a:fld>
            <a:endParaRPr lang="en-US" altLang="en-US" b="1"/>
          </a:p>
        </p:txBody>
      </p:sp>
      <p:grpSp>
        <p:nvGrpSpPr>
          <p:cNvPr id="12292" name="Group 16">
            <a:extLst>
              <a:ext uri="{FF2B5EF4-FFF2-40B4-BE49-F238E27FC236}">
                <a16:creationId xmlns:a16="http://schemas.microsoft.com/office/drawing/2014/main" id="{32D47C60-2134-41A0-A963-031845D1E464}"/>
              </a:ext>
            </a:extLst>
          </p:cNvPr>
          <p:cNvGrpSpPr>
            <a:grpSpLocks/>
          </p:cNvGrpSpPr>
          <p:nvPr/>
        </p:nvGrpSpPr>
        <p:grpSpPr bwMode="auto">
          <a:xfrm>
            <a:off x="2693988" y="1860550"/>
            <a:ext cx="6815930" cy="3876675"/>
            <a:chOff x="2693887" y="1860401"/>
            <a:chExt cx="6212980" cy="3876207"/>
          </a:xfrm>
        </p:grpSpPr>
        <p:pic>
          <p:nvPicPr>
            <p:cNvPr id="12294" name="Picture 5" descr="Logo&#10;&#10;Description automatically generated">
              <a:extLst>
                <a:ext uri="{FF2B5EF4-FFF2-40B4-BE49-F238E27FC236}">
                  <a16:creationId xmlns:a16="http://schemas.microsoft.com/office/drawing/2014/main" id="{51A9A83E-07D0-4474-AA9E-43F8A0F070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0040" y="1860401"/>
              <a:ext cx="835495" cy="83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Icon&#10;&#10;Description automatically generated">
              <a:extLst>
                <a:ext uri="{FF2B5EF4-FFF2-40B4-BE49-F238E27FC236}">
                  <a16:creationId xmlns:a16="http://schemas.microsoft.com/office/drawing/2014/main" id="{2F502FF1-1D63-4622-B3B8-4EF662D1E1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887" y="3316092"/>
              <a:ext cx="1027207" cy="102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3" descr="A close up of a logo&#10;&#10;Description automatically generated">
              <a:extLst>
                <a:ext uri="{FF2B5EF4-FFF2-40B4-BE49-F238E27FC236}">
                  <a16:creationId xmlns:a16="http://schemas.microsoft.com/office/drawing/2014/main" id="{3DEE61DE-476D-4A60-A2B0-5621A161D0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934" y="4963495"/>
              <a:ext cx="773112"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Box 10">
              <a:extLst>
                <a:ext uri="{FF2B5EF4-FFF2-40B4-BE49-F238E27FC236}">
                  <a16:creationId xmlns:a16="http://schemas.microsoft.com/office/drawing/2014/main" id="{D3F90545-3785-46C1-A368-C3D272CD4DB3}"/>
                </a:ext>
              </a:extLst>
            </p:cNvPr>
            <p:cNvSpPr txBox="1">
              <a:spLocks noChangeArrowheads="1"/>
            </p:cNvSpPr>
            <p:nvPr/>
          </p:nvSpPr>
          <p:spPr bwMode="auto">
            <a:xfrm>
              <a:off x="4328319" y="2047315"/>
              <a:ext cx="4343400" cy="101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000">
                  <a:latin typeface="Calibri" panose="020F0502020204030204" pitchFamily="34" charset="0"/>
                  <a:cs typeface="Calibri" panose="020F0502020204030204" pitchFamily="34" charset="0"/>
                </a:rPr>
                <a:t>Established in the Year 2000</a:t>
              </a:r>
            </a:p>
          </p:txBody>
        </p:sp>
        <p:sp>
          <p:nvSpPr>
            <p:cNvPr id="12298" name="TextBox 12">
              <a:extLst>
                <a:ext uri="{FF2B5EF4-FFF2-40B4-BE49-F238E27FC236}">
                  <a16:creationId xmlns:a16="http://schemas.microsoft.com/office/drawing/2014/main" id="{A85BD555-C17F-4A47-AA6D-1FE660B6C4A5}"/>
                </a:ext>
              </a:extLst>
            </p:cNvPr>
            <p:cNvSpPr txBox="1">
              <a:spLocks noChangeArrowheads="1"/>
            </p:cNvSpPr>
            <p:nvPr/>
          </p:nvSpPr>
          <p:spPr bwMode="auto">
            <a:xfrm>
              <a:off x="4328319" y="3470463"/>
              <a:ext cx="4578548" cy="55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000">
                  <a:latin typeface="Calibri" panose="020F0502020204030204" pitchFamily="34" charset="0"/>
                  <a:cs typeface="Calibri" panose="020F0502020204030204" pitchFamily="34" charset="0"/>
                </a:rPr>
                <a:t>IP Specialists based in Malaysia</a:t>
              </a:r>
            </a:p>
          </p:txBody>
        </p:sp>
        <p:sp>
          <p:nvSpPr>
            <p:cNvPr id="12299" name="TextBox 14">
              <a:extLst>
                <a:ext uri="{FF2B5EF4-FFF2-40B4-BE49-F238E27FC236}">
                  <a16:creationId xmlns:a16="http://schemas.microsoft.com/office/drawing/2014/main" id="{38884E3A-C96C-41F8-904F-E38629CEEA3A}"/>
                </a:ext>
              </a:extLst>
            </p:cNvPr>
            <p:cNvSpPr txBox="1">
              <a:spLocks noChangeArrowheads="1"/>
            </p:cNvSpPr>
            <p:nvPr/>
          </p:nvSpPr>
          <p:spPr bwMode="auto">
            <a:xfrm>
              <a:off x="4328319" y="5073052"/>
              <a:ext cx="4343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000">
                  <a:latin typeface="Calibri" panose="020F0502020204030204" pitchFamily="34" charset="0"/>
                  <a:cs typeface="Calibri" panose="020F0502020204030204" pitchFamily="34" charset="0"/>
                </a:rPr>
                <a:t>Integrating IP &amp; Business</a:t>
              </a:r>
            </a:p>
          </p:txBody>
        </p:sp>
      </p:grpSp>
      <p:sp>
        <p:nvSpPr>
          <p:cNvPr id="12293" name="TextBox 1">
            <a:extLst>
              <a:ext uri="{FF2B5EF4-FFF2-40B4-BE49-F238E27FC236}">
                <a16:creationId xmlns:a16="http://schemas.microsoft.com/office/drawing/2014/main" id="{4E1DF115-5D4F-4950-824C-65475ACC0882}"/>
              </a:ext>
            </a:extLst>
          </p:cNvPr>
          <p:cNvSpPr txBox="1">
            <a:spLocks noChangeArrowheads="1"/>
          </p:cNvSpPr>
          <p:nvPr/>
        </p:nvSpPr>
        <p:spPr bwMode="auto">
          <a:xfrm>
            <a:off x="9894888" y="6270625"/>
            <a:ext cx="1951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900">
                <a:latin typeface="Calibri" panose="020F0502020204030204" pitchFamily="34" charset="0"/>
                <a:cs typeface="Calibri" panose="020F0502020204030204" pitchFamily="34" charset="0"/>
              </a:rPr>
              <a:t>Icons made by Freepik from www.flaticon.com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A0C3A766-2EBB-466C-AE32-17A0453DE440}"/>
              </a:ext>
            </a:extLst>
          </p:cNvPr>
          <p:cNvSpPr/>
          <p:nvPr/>
        </p:nvSpPr>
        <p:spPr>
          <a:xfrm>
            <a:off x="2601031" y="3306961"/>
            <a:ext cx="928627" cy="800135"/>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Hexagon 5">
            <a:extLst>
              <a:ext uri="{FF2B5EF4-FFF2-40B4-BE49-F238E27FC236}">
                <a16:creationId xmlns:a16="http://schemas.microsoft.com/office/drawing/2014/main" id="{55F6AF32-0342-445D-87C8-1A302474B01F}"/>
              </a:ext>
            </a:extLst>
          </p:cNvPr>
          <p:cNvSpPr/>
          <p:nvPr/>
        </p:nvSpPr>
        <p:spPr>
          <a:xfrm>
            <a:off x="8106599" y="3306962"/>
            <a:ext cx="928627" cy="800135"/>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Title 1">
            <a:extLst>
              <a:ext uri="{FF2B5EF4-FFF2-40B4-BE49-F238E27FC236}">
                <a16:creationId xmlns:a16="http://schemas.microsoft.com/office/drawing/2014/main" id="{63A7534D-453A-42AD-A1A1-A61DF6C3360F}"/>
              </a:ext>
            </a:extLst>
          </p:cNvPr>
          <p:cNvSpPr>
            <a:spLocks noGrp="1"/>
          </p:cNvSpPr>
          <p:nvPr>
            <p:ph type="title"/>
          </p:nvPr>
        </p:nvSpPr>
        <p:spPr>
          <a:xfrm>
            <a:off x="670719" y="302626"/>
            <a:ext cx="8575675" cy="800911"/>
          </a:xfrm>
        </p:spPr>
        <p:txBody>
          <a:bodyPr/>
          <a:lstStyle/>
          <a:p>
            <a:r>
              <a:rPr lang="en-US"/>
              <a:t>Our Core Values</a:t>
            </a:r>
          </a:p>
        </p:txBody>
      </p:sp>
      <p:sp>
        <p:nvSpPr>
          <p:cNvPr id="4" name="Slide Number Placeholder 3">
            <a:extLst>
              <a:ext uri="{FF2B5EF4-FFF2-40B4-BE49-F238E27FC236}">
                <a16:creationId xmlns:a16="http://schemas.microsoft.com/office/drawing/2014/main" id="{53A05D1F-A897-41EE-B8ED-A7EEB0D490B9}"/>
              </a:ext>
            </a:extLst>
          </p:cNvPr>
          <p:cNvSpPr>
            <a:spLocks noGrp="1"/>
          </p:cNvSpPr>
          <p:nvPr>
            <p:ph type="sldNum" sz="quarter" idx="16"/>
          </p:nvPr>
        </p:nvSpPr>
        <p:spPr/>
        <p:txBody>
          <a:bodyPr/>
          <a:lstStyle/>
          <a:p>
            <a:pPr>
              <a:defRPr/>
            </a:pPr>
            <a:fld id="{A3CF29EA-2FC2-4A33-AA90-E7A7ABEB1FF6}" type="slidenum">
              <a:rPr lang="en-US" altLang="en-US"/>
              <a:pPr>
                <a:defRPr/>
              </a:pPr>
              <a:t>5</a:t>
            </a:fld>
            <a:endParaRPr lang="en-US" altLang="en-US"/>
          </a:p>
        </p:txBody>
      </p:sp>
      <p:graphicFrame>
        <p:nvGraphicFramePr>
          <p:cNvPr id="5" name="Diagram 4">
            <a:extLst>
              <a:ext uri="{FF2B5EF4-FFF2-40B4-BE49-F238E27FC236}">
                <a16:creationId xmlns:a16="http://schemas.microsoft.com/office/drawing/2014/main" id="{7260D68D-FF52-42A5-BD90-0E2F0097F5CC}"/>
              </a:ext>
            </a:extLst>
          </p:cNvPr>
          <p:cNvGraphicFramePr/>
          <p:nvPr>
            <p:extLst>
              <p:ext uri="{D42A27DB-BD31-4B8C-83A1-F6EECF244321}">
                <p14:modId xmlns:p14="http://schemas.microsoft.com/office/powerpoint/2010/main" val="2635939146"/>
              </p:ext>
            </p:extLst>
          </p:nvPr>
        </p:nvGraphicFramePr>
        <p:xfrm>
          <a:off x="670719" y="705771"/>
          <a:ext cx="10363200" cy="6002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97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F4385-689E-4A2B-BD66-E20AE1295F12}"/>
              </a:ext>
            </a:extLst>
          </p:cNvPr>
          <p:cNvSpPr>
            <a:spLocks noGrp="1"/>
          </p:cNvSpPr>
          <p:nvPr>
            <p:ph type="title"/>
          </p:nvPr>
        </p:nvSpPr>
        <p:spPr/>
        <p:txBody>
          <a:bodyPr/>
          <a:lstStyle/>
          <a:p>
            <a:r>
              <a:rPr lang="en-US"/>
              <a:t>Our Approach</a:t>
            </a:r>
          </a:p>
        </p:txBody>
      </p:sp>
      <p:sp>
        <p:nvSpPr>
          <p:cNvPr id="3" name="Text Placeholder 2">
            <a:extLst>
              <a:ext uri="{FF2B5EF4-FFF2-40B4-BE49-F238E27FC236}">
                <a16:creationId xmlns:a16="http://schemas.microsoft.com/office/drawing/2014/main" id="{4A34C44C-6861-441B-9C99-4E97543B0696}"/>
              </a:ext>
            </a:extLst>
          </p:cNvPr>
          <p:cNvSpPr>
            <a:spLocks noGrp="1"/>
          </p:cNvSpPr>
          <p:nvPr>
            <p:ph type="body" sz="quarter" idx="13"/>
          </p:nvPr>
        </p:nvSpPr>
        <p:spPr>
          <a:xfrm>
            <a:off x="676275" y="1930400"/>
            <a:ext cx="9862416" cy="3713163"/>
          </a:xfrm>
        </p:spPr>
        <p:txBody>
          <a:bodyPr/>
          <a:lstStyle/>
          <a:p>
            <a:r>
              <a:rPr lang="en-US">
                <a:latin typeface="Calibri" panose="020F0502020204030204" pitchFamily="34" charset="0"/>
                <a:cs typeface="Calibri" panose="020F0502020204030204" pitchFamily="34" charset="0"/>
              </a:rPr>
              <a:t>Understanding the client &amp; their objectives</a:t>
            </a:r>
          </a:p>
          <a:p>
            <a:r>
              <a:rPr lang="en-US">
                <a:latin typeface="Calibri" panose="020F0502020204030204" pitchFamily="34" charset="0"/>
                <a:cs typeface="Calibri" panose="020F0502020204030204" pitchFamily="34" charset="0"/>
              </a:rPr>
              <a:t>Providing perspective &amp; insight, understandable, practical advice</a:t>
            </a:r>
          </a:p>
          <a:p>
            <a:r>
              <a:rPr lang="en-US">
                <a:latin typeface="Calibri" panose="020F0502020204030204" pitchFamily="34" charset="0"/>
                <a:cs typeface="Calibri" panose="020F0502020204030204" pitchFamily="34" charset="0"/>
              </a:rPr>
              <a:t>Tailoring the appropriate solution</a:t>
            </a:r>
          </a:p>
          <a:p>
            <a:r>
              <a:rPr lang="en-US">
                <a:latin typeface="Calibri" panose="020F0502020204030204" pitchFamily="34" charset="0"/>
                <a:cs typeface="Calibri" panose="020F0502020204030204" pitchFamily="34" charset="0"/>
              </a:rPr>
              <a:t>Achieving a desirable &amp; beneficial outcome</a:t>
            </a:r>
          </a:p>
          <a:p>
            <a:r>
              <a:rPr lang="en-US">
                <a:latin typeface="Calibri" panose="020F0502020204030204" pitchFamily="34" charset="0"/>
                <a:cs typeface="Calibri" panose="020F0502020204030204" pitchFamily="34" charset="0"/>
              </a:rPr>
              <a:t>Partnering you in your walk with your client</a:t>
            </a:r>
          </a:p>
        </p:txBody>
      </p:sp>
      <p:sp>
        <p:nvSpPr>
          <p:cNvPr id="4" name="Slide Number Placeholder 3">
            <a:extLst>
              <a:ext uri="{FF2B5EF4-FFF2-40B4-BE49-F238E27FC236}">
                <a16:creationId xmlns:a16="http://schemas.microsoft.com/office/drawing/2014/main" id="{76D8877E-25BA-44ED-AA5F-E453B1613C54}"/>
              </a:ext>
            </a:extLst>
          </p:cNvPr>
          <p:cNvSpPr>
            <a:spLocks noGrp="1"/>
          </p:cNvSpPr>
          <p:nvPr>
            <p:ph type="sldNum" sz="quarter" idx="16"/>
          </p:nvPr>
        </p:nvSpPr>
        <p:spPr/>
        <p:txBody>
          <a:bodyPr/>
          <a:lstStyle/>
          <a:p>
            <a:pPr>
              <a:defRPr/>
            </a:pPr>
            <a:fld id="{A3CF29EA-2FC2-4A33-AA90-E7A7ABEB1FF6}" type="slidenum">
              <a:rPr lang="en-US" altLang="en-US"/>
              <a:pPr>
                <a:defRPr/>
              </a:pPr>
              <a:t>6</a:t>
            </a:fld>
            <a:endParaRPr lang="en-US" altLang="en-US"/>
          </a:p>
        </p:txBody>
      </p:sp>
    </p:spTree>
    <p:extLst>
      <p:ext uri="{BB962C8B-B14F-4D97-AF65-F5344CB8AC3E}">
        <p14:creationId xmlns:p14="http://schemas.microsoft.com/office/powerpoint/2010/main" val="135038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97659F9-C5D2-42A3-9DF0-BC84D415AC13}"/>
              </a:ext>
            </a:extLst>
          </p:cNvPr>
          <p:cNvSpPr>
            <a:spLocks noGrp="1"/>
          </p:cNvSpPr>
          <p:nvPr>
            <p:ph type="title"/>
          </p:nvPr>
        </p:nvSpPr>
        <p:spPr>
          <a:xfrm>
            <a:off x="4052888" y="296863"/>
            <a:ext cx="3324225" cy="906462"/>
          </a:xfrm>
        </p:spPr>
        <p:txBody>
          <a:bodyPr/>
          <a:lstStyle/>
          <a:p>
            <a:r>
              <a:rPr lang="en-US" altLang="en-US"/>
              <a:t>Our Services</a:t>
            </a:r>
          </a:p>
        </p:txBody>
      </p:sp>
      <p:sp>
        <p:nvSpPr>
          <p:cNvPr id="15363" name="Slide Number Placeholder 1">
            <a:extLst>
              <a:ext uri="{FF2B5EF4-FFF2-40B4-BE49-F238E27FC236}">
                <a16:creationId xmlns:a16="http://schemas.microsoft.com/office/drawing/2014/main" id="{A3276090-037A-4D33-A6C2-C8FFC1FAFC33}"/>
              </a:ext>
            </a:extLst>
          </p:cNvPr>
          <p:cNvSpPr>
            <a:spLocks noGrp="1" noChangeArrowheads="1"/>
          </p:cNvSpPr>
          <p:nvPr>
            <p:ph type="sldNum" sz="quarter" idx="16"/>
          </p:nvPr>
        </p:nvSpPr>
        <p:spPr bwMode="auto">
          <a:xfrm>
            <a:off x="8569325" y="6042025"/>
            <a:ext cx="6810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ts val="1238"/>
              </a:spcBef>
              <a:buClr>
                <a:schemeClr val="accent1"/>
              </a:buClr>
              <a:buSzPct val="80000"/>
              <a:buFont typeface="Wingdings 3" panose="05040102010807070707" pitchFamily="18" charset="2"/>
              <a:buChar char=""/>
              <a:defRPr sz="2200">
                <a:solidFill>
                  <a:srgbClr val="404040"/>
                </a:solidFill>
                <a:latin typeface="Trebuchet MS" panose="020B0603020202020204" pitchFamily="34" charset="0"/>
              </a:defRPr>
            </a:lvl1pPr>
            <a:lvl2pPr marL="457200" indent="-352425">
              <a:spcBef>
                <a:spcPts val="1238"/>
              </a:spcBef>
              <a:buClr>
                <a:schemeClr val="accent1"/>
              </a:buClr>
              <a:buSzPct val="80000"/>
              <a:buFont typeface="Wingdings 3" panose="05040102010807070707" pitchFamily="18" charset="2"/>
              <a:buChar char=""/>
              <a:defRPr sz="2000">
                <a:solidFill>
                  <a:srgbClr val="404040"/>
                </a:solidFill>
                <a:latin typeface="Trebuchet MS" panose="020B0603020202020204" pitchFamily="34" charset="0"/>
              </a:defRPr>
            </a:lvl2pPr>
            <a:lvl3pPr marL="914400" indent="-280988">
              <a:spcBef>
                <a:spcPts val="1238"/>
              </a:spcBef>
              <a:buClr>
                <a:schemeClr val="accent1"/>
              </a:buClr>
              <a:buSzPct val="80000"/>
              <a:buFont typeface="Wingdings 3" panose="05040102010807070707" pitchFamily="18" charset="2"/>
              <a:buChar char=""/>
              <a:defRPr sz="1700">
                <a:solidFill>
                  <a:srgbClr val="404040"/>
                </a:solidFill>
                <a:latin typeface="Trebuchet MS" panose="020B0603020202020204" pitchFamily="34" charset="0"/>
              </a:defRPr>
            </a:lvl3pPr>
            <a:lvl4pPr marL="1371600" indent="-280988">
              <a:spcBef>
                <a:spcPts val="1238"/>
              </a:spcBef>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4pPr>
            <a:lvl5pPr marL="1828800" indent="-280988">
              <a:spcBef>
                <a:spcPts val="1238"/>
              </a:spcBef>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5pPr>
            <a:lvl6pPr indent="-280988" eaLnBrk="0" fontAlgn="base" hangingPunct="0">
              <a:spcBef>
                <a:spcPts val="1238"/>
              </a:spcBef>
              <a:spcAft>
                <a:spcPct val="0"/>
              </a:spcAft>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6pPr>
            <a:lvl7pPr indent="-280988" eaLnBrk="0" fontAlgn="base" hangingPunct="0">
              <a:spcBef>
                <a:spcPts val="1238"/>
              </a:spcBef>
              <a:spcAft>
                <a:spcPct val="0"/>
              </a:spcAft>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7pPr>
            <a:lvl8pPr indent="-280988" eaLnBrk="0" fontAlgn="base" hangingPunct="0">
              <a:spcBef>
                <a:spcPts val="1238"/>
              </a:spcBef>
              <a:spcAft>
                <a:spcPct val="0"/>
              </a:spcAft>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8pPr>
            <a:lvl9pPr indent="-280988" eaLnBrk="0" fontAlgn="base" hangingPunct="0">
              <a:spcBef>
                <a:spcPts val="1238"/>
              </a:spcBef>
              <a:spcAft>
                <a:spcPct val="0"/>
              </a:spcAft>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9pPr>
          </a:lstStyle>
          <a:p>
            <a:pPr eaLnBrk="1" hangingPunct="1">
              <a:spcBef>
                <a:spcPct val="0"/>
              </a:spcBef>
              <a:buClrTx/>
              <a:buSzTx/>
              <a:buFontTx/>
              <a:buNone/>
            </a:pPr>
            <a:fld id="{B0C85F6A-7273-401C-AA8B-2E1C2FB48C58}" type="slidenum">
              <a:rPr lang="en-US" altLang="en-US" sz="1100" b="1" smtClean="0">
                <a:solidFill>
                  <a:schemeClr val="accent1"/>
                </a:solidFill>
                <a:latin typeface="Arial" panose="020B0604020202020204" pitchFamily="34" charset="0"/>
                <a:cs typeface="Arial" panose="020B0604020202020204" pitchFamily="34" charset="0"/>
              </a:rPr>
              <a:pPr eaLnBrk="1" hangingPunct="1">
                <a:spcBef>
                  <a:spcPct val="0"/>
                </a:spcBef>
                <a:buClrTx/>
                <a:buSzTx/>
                <a:buFontTx/>
                <a:buNone/>
              </a:pPr>
              <a:t>7</a:t>
            </a:fld>
            <a:endParaRPr lang="en-US" altLang="en-US" sz="1100" b="1">
              <a:solidFill>
                <a:schemeClr val="accent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11F352BD-01E6-46C3-8864-A7480B453A1C}"/>
              </a:ext>
            </a:extLst>
          </p:cNvPr>
          <p:cNvSpPr/>
          <p:nvPr/>
        </p:nvSpPr>
        <p:spPr>
          <a:xfrm>
            <a:off x="4459288" y="3038475"/>
            <a:ext cx="2613025" cy="1143000"/>
          </a:xfrm>
          <a:prstGeom prst="ellipse">
            <a:avLst/>
          </a:prstGeom>
          <a:solidFill>
            <a:schemeClr val="accent2"/>
          </a:solidFill>
          <a:ln>
            <a:solidFill>
              <a:schemeClr val="accent2"/>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2600">
                <a:latin typeface="Calibri" panose="020F0502020204030204" pitchFamily="34" charset="0"/>
                <a:cs typeface="Calibri" panose="020F0502020204030204" pitchFamily="34" charset="0"/>
              </a:rPr>
              <a:t>Our Services</a:t>
            </a:r>
          </a:p>
        </p:txBody>
      </p:sp>
      <p:sp>
        <p:nvSpPr>
          <p:cNvPr id="15" name="Rounded Rectangle 14">
            <a:extLst>
              <a:ext uri="{FF2B5EF4-FFF2-40B4-BE49-F238E27FC236}">
                <a16:creationId xmlns:a16="http://schemas.microsoft.com/office/drawing/2014/main" id="{A35CFAA4-9C35-4566-AA44-236B53C51D15}"/>
              </a:ext>
            </a:extLst>
          </p:cNvPr>
          <p:cNvSpPr/>
          <p:nvPr/>
        </p:nvSpPr>
        <p:spPr>
          <a:xfrm>
            <a:off x="4432300" y="1381125"/>
            <a:ext cx="2687638" cy="11430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solidFill>
                  <a:srgbClr val="000000"/>
                </a:solidFill>
                <a:latin typeface="Calibri" panose="020F0502020204030204" pitchFamily="34" charset="0"/>
                <a:cs typeface="Calibri" panose="020F0502020204030204" pitchFamily="34" charset="0"/>
              </a:rPr>
              <a:t>IP Management</a:t>
            </a:r>
          </a:p>
        </p:txBody>
      </p:sp>
      <p:sp>
        <p:nvSpPr>
          <p:cNvPr id="16" name="Rounded Rectangle 15">
            <a:extLst>
              <a:ext uri="{FF2B5EF4-FFF2-40B4-BE49-F238E27FC236}">
                <a16:creationId xmlns:a16="http://schemas.microsoft.com/office/drawing/2014/main" id="{753EBD2D-81C3-49A2-9816-77AC36AD7B3F}"/>
              </a:ext>
            </a:extLst>
          </p:cNvPr>
          <p:cNvSpPr/>
          <p:nvPr/>
        </p:nvSpPr>
        <p:spPr>
          <a:xfrm>
            <a:off x="971550" y="4670425"/>
            <a:ext cx="2687638" cy="11430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solidFill>
                  <a:srgbClr val="000000"/>
                </a:solidFill>
                <a:latin typeface="Calibri" panose="020F0502020204030204" pitchFamily="34" charset="0"/>
                <a:cs typeface="Calibri" panose="020F0502020204030204" pitchFamily="34" charset="0"/>
              </a:rPr>
              <a:t>Representations</a:t>
            </a:r>
          </a:p>
        </p:txBody>
      </p:sp>
      <p:sp>
        <p:nvSpPr>
          <p:cNvPr id="17" name="Rounded Rectangle 16">
            <a:extLst>
              <a:ext uri="{FF2B5EF4-FFF2-40B4-BE49-F238E27FC236}">
                <a16:creationId xmlns:a16="http://schemas.microsoft.com/office/drawing/2014/main" id="{9F097242-DED1-4E77-AE3B-2DEC8E5AC4B3}"/>
              </a:ext>
            </a:extLst>
          </p:cNvPr>
          <p:cNvSpPr/>
          <p:nvPr/>
        </p:nvSpPr>
        <p:spPr>
          <a:xfrm>
            <a:off x="628650" y="3124200"/>
            <a:ext cx="2687638" cy="11430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solidFill>
                  <a:srgbClr val="000000"/>
                </a:solidFill>
                <a:latin typeface="Calibri" panose="020F0502020204030204" pitchFamily="34" charset="0"/>
                <a:cs typeface="Calibri" panose="020F0502020204030204" pitchFamily="34" charset="0"/>
              </a:rPr>
              <a:t>Extended Agency Services</a:t>
            </a:r>
          </a:p>
        </p:txBody>
      </p:sp>
      <p:sp>
        <p:nvSpPr>
          <p:cNvPr id="18" name="Rounded Rectangle 17">
            <a:extLst>
              <a:ext uri="{FF2B5EF4-FFF2-40B4-BE49-F238E27FC236}">
                <a16:creationId xmlns:a16="http://schemas.microsoft.com/office/drawing/2014/main" id="{ADA39BA3-962B-4545-9D5D-02A3907C93DB}"/>
              </a:ext>
            </a:extLst>
          </p:cNvPr>
          <p:cNvSpPr/>
          <p:nvPr/>
        </p:nvSpPr>
        <p:spPr>
          <a:xfrm>
            <a:off x="974725" y="1397000"/>
            <a:ext cx="2689225" cy="1143000"/>
          </a:xfrm>
          <a:prstGeom prst="roundRect">
            <a:avLst/>
          </a:prstGeom>
          <a:solidFill>
            <a:schemeClr val="accent1">
              <a:lumMod val="60000"/>
              <a:lumOff val="40000"/>
            </a:schemeClr>
          </a:solidFill>
          <a:ln>
            <a:solidFill>
              <a:schemeClr val="accent1">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solidFill>
                  <a:srgbClr val="000000"/>
                </a:solidFill>
                <a:latin typeface="Calibri" panose="020F0502020204030204" pitchFamily="34" charset="0"/>
                <a:cs typeface="Calibri" panose="020F0502020204030204" pitchFamily="34" charset="0"/>
              </a:rPr>
              <a:t>Consultancy</a:t>
            </a:r>
          </a:p>
          <a:p>
            <a:pPr algn="ctr">
              <a:defRPr/>
            </a:pPr>
            <a:r>
              <a:rPr lang="en-US">
                <a:solidFill>
                  <a:srgbClr val="000000"/>
                </a:solidFill>
                <a:latin typeface="Calibri" panose="020F0502020204030204" pitchFamily="34" charset="0"/>
                <a:cs typeface="Calibri" panose="020F0502020204030204" pitchFamily="34" charset="0"/>
              </a:rPr>
              <a:t>Advisory </a:t>
            </a:r>
          </a:p>
          <a:p>
            <a:pPr algn="ctr">
              <a:defRPr/>
            </a:pPr>
            <a:r>
              <a:rPr lang="en-US">
                <a:solidFill>
                  <a:srgbClr val="000000"/>
                </a:solidFill>
                <a:latin typeface="Calibri" panose="020F0502020204030204" pitchFamily="34" charset="0"/>
                <a:cs typeface="Calibri" panose="020F0502020204030204" pitchFamily="34" charset="0"/>
              </a:rPr>
              <a:t>Preparatory</a:t>
            </a:r>
          </a:p>
        </p:txBody>
      </p:sp>
      <p:sp>
        <p:nvSpPr>
          <p:cNvPr id="19" name="Rounded Rectangle 18">
            <a:extLst>
              <a:ext uri="{FF2B5EF4-FFF2-40B4-BE49-F238E27FC236}">
                <a16:creationId xmlns:a16="http://schemas.microsoft.com/office/drawing/2014/main" id="{DFADE7A2-C685-4EEB-8BD2-512E765BF2D8}"/>
              </a:ext>
            </a:extLst>
          </p:cNvPr>
          <p:cNvSpPr/>
          <p:nvPr/>
        </p:nvSpPr>
        <p:spPr>
          <a:xfrm>
            <a:off x="8062913" y="1397000"/>
            <a:ext cx="2687637" cy="11430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solidFill>
                  <a:srgbClr val="000000"/>
                </a:solidFill>
                <a:latin typeface="Calibri" panose="020F0502020204030204" pitchFamily="34" charset="0"/>
                <a:cs typeface="Calibri" panose="020F0502020204030204" pitchFamily="34" charset="0"/>
              </a:rPr>
              <a:t>Legal &amp; Regulatory</a:t>
            </a:r>
          </a:p>
        </p:txBody>
      </p:sp>
      <p:sp>
        <p:nvSpPr>
          <p:cNvPr id="20" name="Rounded Rectangle 19">
            <a:extLst>
              <a:ext uri="{FF2B5EF4-FFF2-40B4-BE49-F238E27FC236}">
                <a16:creationId xmlns:a16="http://schemas.microsoft.com/office/drawing/2014/main" id="{01554632-1F12-44F8-83BB-9393CD8E7663}"/>
              </a:ext>
            </a:extLst>
          </p:cNvPr>
          <p:cNvSpPr/>
          <p:nvPr/>
        </p:nvSpPr>
        <p:spPr>
          <a:xfrm>
            <a:off x="8215313" y="3124200"/>
            <a:ext cx="2687637" cy="11430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solidFill>
                  <a:srgbClr val="000000"/>
                </a:solidFill>
                <a:latin typeface="Calibri" panose="020F0502020204030204" pitchFamily="34" charset="0"/>
                <a:cs typeface="Calibri" panose="020F0502020204030204" pitchFamily="34" charset="0"/>
              </a:rPr>
              <a:t>Corporate IP Development</a:t>
            </a:r>
          </a:p>
        </p:txBody>
      </p:sp>
      <p:sp>
        <p:nvSpPr>
          <p:cNvPr id="21" name="Rounded Rectangle 20">
            <a:extLst>
              <a:ext uri="{FF2B5EF4-FFF2-40B4-BE49-F238E27FC236}">
                <a16:creationId xmlns:a16="http://schemas.microsoft.com/office/drawing/2014/main" id="{672009AB-CB49-4F23-8BFE-39D7E03B0BAB}"/>
              </a:ext>
            </a:extLst>
          </p:cNvPr>
          <p:cNvSpPr/>
          <p:nvPr/>
        </p:nvSpPr>
        <p:spPr>
          <a:xfrm>
            <a:off x="8061325" y="4670425"/>
            <a:ext cx="2689225" cy="11430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solidFill>
                  <a:srgbClr val="000000"/>
                </a:solidFill>
                <a:latin typeface="Calibri" panose="020F0502020204030204" pitchFamily="34" charset="0"/>
                <a:cs typeface="Calibri" panose="020F0502020204030204" pitchFamily="34" charset="0"/>
              </a:rPr>
              <a:t>Mediations</a:t>
            </a:r>
          </a:p>
          <a:p>
            <a:pPr algn="ctr">
              <a:defRPr/>
            </a:pPr>
            <a:r>
              <a:rPr lang="en-US">
                <a:solidFill>
                  <a:srgbClr val="000000"/>
                </a:solidFill>
                <a:latin typeface="Calibri" panose="020F0502020204030204" pitchFamily="34" charset="0"/>
                <a:cs typeface="Calibri" panose="020F0502020204030204" pitchFamily="34" charset="0"/>
              </a:rPr>
              <a:t>Negotiations</a:t>
            </a:r>
          </a:p>
        </p:txBody>
      </p:sp>
      <p:sp>
        <p:nvSpPr>
          <p:cNvPr id="22" name="Rounded Rectangle 21">
            <a:extLst>
              <a:ext uri="{FF2B5EF4-FFF2-40B4-BE49-F238E27FC236}">
                <a16:creationId xmlns:a16="http://schemas.microsoft.com/office/drawing/2014/main" id="{73C880E1-9C22-4965-97AC-EE7C3E077157}"/>
              </a:ext>
            </a:extLst>
          </p:cNvPr>
          <p:cNvSpPr/>
          <p:nvPr/>
        </p:nvSpPr>
        <p:spPr>
          <a:xfrm>
            <a:off x="4432300" y="4664075"/>
            <a:ext cx="2687638" cy="11430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anchor="ctr"/>
          <a:lstStyle/>
          <a:p>
            <a:pPr algn="ctr">
              <a:defRPr/>
            </a:pPr>
            <a:r>
              <a:rPr lang="en-US">
                <a:solidFill>
                  <a:srgbClr val="000000"/>
                </a:solidFill>
                <a:latin typeface="Calibri" panose="020F0502020204030204" pitchFamily="34" charset="0"/>
                <a:cs typeface="Calibri" panose="020F0502020204030204" pitchFamily="34" charset="0"/>
              </a:rPr>
              <a:t>Education &amp; Awareness</a:t>
            </a:r>
            <a:endParaRPr lang="en-US">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C364D482-C95F-4B9C-9A52-240B93AEA9A3}"/>
              </a:ext>
            </a:extLst>
          </p:cNvPr>
          <p:cNvCxnSpPr>
            <a:stCxn id="4" idx="0"/>
          </p:cNvCxnSpPr>
          <p:nvPr/>
        </p:nvCxnSpPr>
        <p:spPr>
          <a:xfrm flipH="1" flipV="1">
            <a:off x="5765800" y="2557463"/>
            <a:ext cx="0" cy="4810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D79B8541-92E6-4E72-85FD-8810D8A44CDF}"/>
              </a:ext>
            </a:extLst>
          </p:cNvPr>
          <p:cNvCxnSpPr/>
          <p:nvPr/>
        </p:nvCxnSpPr>
        <p:spPr>
          <a:xfrm flipH="1" flipV="1">
            <a:off x="3871913" y="2701925"/>
            <a:ext cx="750887" cy="619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ED6B0D32-72F5-43BD-BB87-8F8C47CBEEC6}"/>
              </a:ext>
            </a:extLst>
          </p:cNvPr>
          <p:cNvCxnSpPr/>
          <p:nvPr/>
        </p:nvCxnSpPr>
        <p:spPr>
          <a:xfrm flipV="1">
            <a:off x="6908800" y="2701925"/>
            <a:ext cx="750888" cy="619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E1DB740B-37D0-48F4-A1FC-4FB49E53324A}"/>
              </a:ext>
            </a:extLst>
          </p:cNvPr>
          <p:cNvCxnSpPr/>
          <p:nvPr/>
        </p:nvCxnSpPr>
        <p:spPr>
          <a:xfrm>
            <a:off x="6897688" y="3930650"/>
            <a:ext cx="936625" cy="7000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8F0C00D8-D7D0-4B37-A696-9DAAB40E6635}"/>
              </a:ext>
            </a:extLst>
          </p:cNvPr>
          <p:cNvCxnSpPr/>
          <p:nvPr/>
        </p:nvCxnSpPr>
        <p:spPr>
          <a:xfrm flipH="1">
            <a:off x="3783013" y="3916363"/>
            <a:ext cx="854075" cy="7016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4F7B80CA-1593-4DD0-B87C-2DBD1763FEF4}"/>
              </a:ext>
            </a:extLst>
          </p:cNvPr>
          <p:cNvCxnSpPr/>
          <p:nvPr/>
        </p:nvCxnSpPr>
        <p:spPr>
          <a:xfrm flipH="1" flipV="1">
            <a:off x="3665538" y="3617913"/>
            <a:ext cx="7731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80223078-D641-4A8D-8A01-F79C2F511AAF}"/>
              </a:ext>
            </a:extLst>
          </p:cNvPr>
          <p:cNvCxnSpPr/>
          <p:nvPr/>
        </p:nvCxnSpPr>
        <p:spPr>
          <a:xfrm flipV="1">
            <a:off x="7085013" y="3590925"/>
            <a:ext cx="708025" cy="47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B83D7502-17C4-4ADD-B4B2-01BFFBF29460}"/>
              </a:ext>
            </a:extLst>
          </p:cNvPr>
          <p:cNvCxnSpPr>
            <a:stCxn id="4" idx="4"/>
            <a:endCxn id="22" idx="0"/>
          </p:cNvCxnSpPr>
          <p:nvPr/>
        </p:nvCxnSpPr>
        <p:spPr>
          <a:xfrm>
            <a:off x="5765800" y="4181475"/>
            <a:ext cx="9525" cy="482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93E3E7-B5EA-41A0-AFDD-FE8241AA1AB7}"/>
              </a:ext>
            </a:extLst>
          </p:cNvPr>
          <p:cNvSpPr/>
          <p:nvPr/>
        </p:nvSpPr>
        <p:spPr>
          <a:xfrm>
            <a:off x="603250" y="5943600"/>
            <a:ext cx="2308225"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386" name="Title 1">
            <a:extLst>
              <a:ext uri="{FF2B5EF4-FFF2-40B4-BE49-F238E27FC236}">
                <a16:creationId xmlns:a16="http://schemas.microsoft.com/office/drawing/2014/main" id="{BC753616-8958-41C7-9021-EC5735AD0B18}"/>
              </a:ext>
            </a:extLst>
          </p:cNvPr>
          <p:cNvSpPr>
            <a:spLocks noGrp="1"/>
          </p:cNvSpPr>
          <p:nvPr>
            <p:ph type="title"/>
          </p:nvPr>
        </p:nvSpPr>
        <p:spPr/>
        <p:txBody>
          <a:bodyPr/>
          <a:lstStyle/>
          <a:p>
            <a:r>
              <a:rPr lang="en-MY" altLang="en-US"/>
              <a:t>Member of the QANTM Group</a:t>
            </a:r>
          </a:p>
        </p:txBody>
      </p:sp>
      <p:sp>
        <p:nvSpPr>
          <p:cNvPr id="16387" name="Slide Number Placeholder 2">
            <a:extLst>
              <a:ext uri="{FF2B5EF4-FFF2-40B4-BE49-F238E27FC236}">
                <a16:creationId xmlns:a16="http://schemas.microsoft.com/office/drawing/2014/main" id="{B58E1727-C20E-4CE0-9CDC-69BAD92C4F69}"/>
              </a:ext>
            </a:extLst>
          </p:cNvPr>
          <p:cNvSpPr>
            <a:spLocks noGrp="1" noChangeArrowheads="1"/>
          </p:cNvSpPr>
          <p:nvPr>
            <p:ph type="sldNum" sz="quarter" idx="16"/>
          </p:nvPr>
        </p:nvSpPr>
        <p:spPr bwMode="auto">
          <a:xfrm>
            <a:off x="8569325" y="6042025"/>
            <a:ext cx="6810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ts val="1238"/>
              </a:spcBef>
              <a:buClr>
                <a:schemeClr val="accent1"/>
              </a:buClr>
              <a:buSzPct val="80000"/>
              <a:buFont typeface="Wingdings 3" panose="05040102010807070707" pitchFamily="18" charset="2"/>
              <a:buChar char=""/>
              <a:defRPr sz="2200">
                <a:solidFill>
                  <a:srgbClr val="404040"/>
                </a:solidFill>
                <a:latin typeface="Trebuchet MS" panose="020B0603020202020204" pitchFamily="34" charset="0"/>
              </a:defRPr>
            </a:lvl1pPr>
            <a:lvl2pPr marL="457200" indent="-352425">
              <a:spcBef>
                <a:spcPts val="1238"/>
              </a:spcBef>
              <a:buClr>
                <a:schemeClr val="accent1"/>
              </a:buClr>
              <a:buSzPct val="80000"/>
              <a:buFont typeface="Wingdings 3" panose="05040102010807070707" pitchFamily="18" charset="2"/>
              <a:buChar char=""/>
              <a:defRPr sz="2000">
                <a:solidFill>
                  <a:srgbClr val="404040"/>
                </a:solidFill>
                <a:latin typeface="Trebuchet MS" panose="020B0603020202020204" pitchFamily="34" charset="0"/>
              </a:defRPr>
            </a:lvl2pPr>
            <a:lvl3pPr marL="914400" indent="-280988">
              <a:spcBef>
                <a:spcPts val="1238"/>
              </a:spcBef>
              <a:buClr>
                <a:schemeClr val="accent1"/>
              </a:buClr>
              <a:buSzPct val="80000"/>
              <a:buFont typeface="Wingdings 3" panose="05040102010807070707" pitchFamily="18" charset="2"/>
              <a:buChar char=""/>
              <a:defRPr sz="1700">
                <a:solidFill>
                  <a:srgbClr val="404040"/>
                </a:solidFill>
                <a:latin typeface="Trebuchet MS" panose="020B0603020202020204" pitchFamily="34" charset="0"/>
              </a:defRPr>
            </a:lvl3pPr>
            <a:lvl4pPr marL="1371600" indent="-280988">
              <a:spcBef>
                <a:spcPts val="1238"/>
              </a:spcBef>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4pPr>
            <a:lvl5pPr marL="1828800" indent="-280988">
              <a:spcBef>
                <a:spcPts val="1238"/>
              </a:spcBef>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5pPr>
            <a:lvl6pPr indent="-280988" eaLnBrk="0" fontAlgn="base" hangingPunct="0">
              <a:spcBef>
                <a:spcPts val="1238"/>
              </a:spcBef>
              <a:spcAft>
                <a:spcPct val="0"/>
              </a:spcAft>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6pPr>
            <a:lvl7pPr indent="-280988" eaLnBrk="0" fontAlgn="base" hangingPunct="0">
              <a:spcBef>
                <a:spcPts val="1238"/>
              </a:spcBef>
              <a:spcAft>
                <a:spcPct val="0"/>
              </a:spcAft>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7pPr>
            <a:lvl8pPr indent="-280988" eaLnBrk="0" fontAlgn="base" hangingPunct="0">
              <a:spcBef>
                <a:spcPts val="1238"/>
              </a:spcBef>
              <a:spcAft>
                <a:spcPct val="0"/>
              </a:spcAft>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8pPr>
            <a:lvl9pPr indent="-280988" eaLnBrk="0" fontAlgn="base" hangingPunct="0">
              <a:spcBef>
                <a:spcPts val="1238"/>
              </a:spcBef>
              <a:spcAft>
                <a:spcPct val="0"/>
              </a:spcAft>
              <a:buClr>
                <a:schemeClr val="accent1"/>
              </a:buClr>
              <a:buSzPct val="80000"/>
              <a:buFont typeface="Wingdings 3" panose="05040102010807070707" pitchFamily="18" charset="2"/>
              <a:buChar char=""/>
              <a:defRPr sz="1500">
                <a:solidFill>
                  <a:srgbClr val="404040"/>
                </a:solidFill>
                <a:latin typeface="Trebuchet MS" panose="020B0603020202020204" pitchFamily="34" charset="0"/>
              </a:defRPr>
            </a:lvl9pPr>
          </a:lstStyle>
          <a:p>
            <a:pPr eaLnBrk="1" hangingPunct="1">
              <a:spcBef>
                <a:spcPct val="0"/>
              </a:spcBef>
              <a:buClrTx/>
              <a:buSzTx/>
              <a:buFontTx/>
              <a:buNone/>
            </a:pPr>
            <a:fld id="{93DFE43E-D8E1-4594-9D17-1CBBC07AFAF8}" type="slidenum">
              <a:rPr lang="en-US" altLang="en-US" sz="1100" b="1" smtClean="0">
                <a:solidFill>
                  <a:schemeClr val="accent1"/>
                </a:solidFill>
                <a:latin typeface="Arial" panose="020B0604020202020204" pitchFamily="34" charset="0"/>
                <a:cs typeface="Arial" panose="020B0604020202020204" pitchFamily="34" charset="0"/>
              </a:rPr>
              <a:pPr eaLnBrk="1" hangingPunct="1">
                <a:spcBef>
                  <a:spcPct val="0"/>
                </a:spcBef>
                <a:buClrTx/>
                <a:buSzTx/>
                <a:buFontTx/>
                <a:buNone/>
              </a:pPr>
              <a:t>8</a:t>
            </a:fld>
            <a:endParaRPr lang="en-US" altLang="en-US" sz="1100" b="1">
              <a:solidFill>
                <a:schemeClr val="accent1"/>
              </a:solidFill>
              <a:latin typeface="Arial" panose="020B0604020202020204" pitchFamily="34" charset="0"/>
              <a:cs typeface="Arial" panose="020B0604020202020204" pitchFamily="34" charset="0"/>
            </a:endParaRPr>
          </a:p>
        </p:txBody>
      </p:sp>
      <p:sp>
        <p:nvSpPr>
          <p:cNvPr id="16388" name="Text Placeholder 3">
            <a:extLst>
              <a:ext uri="{FF2B5EF4-FFF2-40B4-BE49-F238E27FC236}">
                <a16:creationId xmlns:a16="http://schemas.microsoft.com/office/drawing/2014/main" id="{2E665F6A-FC9A-4666-9EA0-BDE49915FBB5}"/>
              </a:ext>
            </a:extLst>
          </p:cNvPr>
          <p:cNvSpPr>
            <a:spLocks noGrp="1"/>
          </p:cNvSpPr>
          <p:nvPr>
            <p:ph type="body" sz="quarter" idx="13"/>
          </p:nvPr>
        </p:nvSpPr>
        <p:spPr>
          <a:xfrm>
            <a:off x="603250" y="1828800"/>
            <a:ext cx="8616950" cy="3713163"/>
          </a:xfrm>
        </p:spPr>
        <p:txBody>
          <a:bodyPr/>
          <a:lstStyle/>
          <a:p>
            <a:r>
              <a:rPr lang="en-MY" altLang="en-US">
                <a:latin typeface="Calibri" panose="020F0502020204030204" pitchFamily="34" charset="0"/>
                <a:cs typeface="Calibri" panose="020F0502020204030204" pitchFamily="34" charset="0"/>
              </a:rPr>
              <a:t>Australian public listed company</a:t>
            </a:r>
          </a:p>
          <a:p>
            <a:r>
              <a:rPr lang="en-MY" altLang="en-US">
                <a:latin typeface="Calibri" panose="020F0502020204030204" pitchFamily="34" charset="0"/>
                <a:cs typeface="Calibri" panose="020F0502020204030204" pitchFamily="34" charset="0"/>
              </a:rPr>
              <a:t>Comprises 130+ professionals from diverse areas of expertise</a:t>
            </a:r>
          </a:p>
          <a:p>
            <a:r>
              <a:rPr lang="en-MY" altLang="en-US">
                <a:latin typeface="Calibri" panose="020F0502020204030204" pitchFamily="34" charset="0"/>
                <a:cs typeface="Calibri" panose="020F0502020204030204" pitchFamily="34" charset="0"/>
              </a:rPr>
              <a:t>Members located in Australia, Singapore, New Zealand, Malaysia</a:t>
            </a:r>
          </a:p>
        </p:txBody>
      </p:sp>
      <p:pic>
        <p:nvPicPr>
          <p:cNvPr id="16389" name="Picture 2" descr="Image result for davies collison cave logo">
            <a:extLst>
              <a:ext uri="{FF2B5EF4-FFF2-40B4-BE49-F238E27FC236}">
                <a16:creationId xmlns:a16="http://schemas.microsoft.com/office/drawing/2014/main" id="{CE815AA0-2238-49BF-9968-2D2737BE0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776" y="3578225"/>
            <a:ext cx="24066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Image result for fpa patent logo">
            <a:extLst>
              <a:ext uri="{FF2B5EF4-FFF2-40B4-BE49-F238E27FC236}">
                <a16:creationId xmlns:a16="http://schemas.microsoft.com/office/drawing/2014/main" id="{C796AABD-581E-4003-ACED-9D3791DFB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328" y="3867356"/>
            <a:ext cx="26035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a:extLst>
              <a:ext uri="{FF2B5EF4-FFF2-40B4-BE49-F238E27FC236}">
                <a16:creationId xmlns:a16="http://schemas.microsoft.com/office/drawing/2014/main" id="{54D7BA79-500E-4CA6-B456-DA5512F629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8384" y="5280819"/>
            <a:ext cx="2940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ext, logo&#10;&#10;Description automatically generated">
            <a:extLst>
              <a:ext uri="{FF2B5EF4-FFF2-40B4-BE49-F238E27FC236}">
                <a16:creationId xmlns:a16="http://schemas.microsoft.com/office/drawing/2014/main" id="{82AE5DD1-A673-4465-9B8C-DC40C7D0A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5181" y="5045677"/>
            <a:ext cx="3010586" cy="8447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7CCF166-9675-4125-93C8-F788EBCE2419}"/>
              </a:ext>
            </a:extLst>
          </p:cNvPr>
          <p:cNvSpPr>
            <a:spLocks noGrp="1"/>
          </p:cNvSpPr>
          <p:nvPr>
            <p:ph type="title"/>
          </p:nvPr>
        </p:nvSpPr>
        <p:spPr>
          <a:xfrm>
            <a:off x="676275" y="433388"/>
            <a:ext cx="8574088" cy="668337"/>
          </a:xfrm>
        </p:spPr>
        <p:txBody>
          <a:bodyPr/>
          <a:lstStyle/>
          <a:p>
            <a:r>
              <a:rPr lang="en-US" altLang="en-US"/>
              <a:t>Our Awards</a:t>
            </a:r>
          </a:p>
        </p:txBody>
      </p:sp>
      <p:sp>
        <p:nvSpPr>
          <p:cNvPr id="17411" name="TextBox 2">
            <a:extLst>
              <a:ext uri="{FF2B5EF4-FFF2-40B4-BE49-F238E27FC236}">
                <a16:creationId xmlns:a16="http://schemas.microsoft.com/office/drawing/2014/main" id="{9FA9EDE2-1E85-4900-A591-A7EE1FD057AD}"/>
              </a:ext>
            </a:extLst>
          </p:cNvPr>
          <p:cNvSpPr txBox="1">
            <a:spLocks noChangeArrowheads="1"/>
          </p:cNvSpPr>
          <p:nvPr/>
        </p:nvSpPr>
        <p:spPr bwMode="auto">
          <a:xfrm>
            <a:off x="97812" y="2740314"/>
            <a:ext cx="34464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MY" altLang="en-US">
                <a:latin typeface="Calibri" panose="020F0502020204030204" pitchFamily="34" charset="0"/>
                <a:cs typeface="Calibri" panose="020F0502020204030204" pitchFamily="34" charset="0"/>
              </a:rPr>
              <a:t>The World's Top 300</a:t>
            </a:r>
          </a:p>
          <a:p>
            <a:pPr algn="ctr"/>
            <a:r>
              <a:rPr lang="en-MY" altLang="en-US">
                <a:latin typeface="Calibri" panose="020F0502020204030204" pitchFamily="34" charset="0"/>
                <a:cs typeface="Calibri" panose="020F0502020204030204" pitchFamily="34" charset="0"/>
              </a:rPr>
              <a:t>Leading IP Strategists </a:t>
            </a:r>
          </a:p>
        </p:txBody>
      </p:sp>
      <p:sp>
        <p:nvSpPr>
          <p:cNvPr id="17412" name="TextBox 7">
            <a:extLst>
              <a:ext uri="{FF2B5EF4-FFF2-40B4-BE49-F238E27FC236}">
                <a16:creationId xmlns:a16="http://schemas.microsoft.com/office/drawing/2014/main" id="{BE973D6D-9CA4-4AC6-91A7-5D61C97D0251}"/>
              </a:ext>
            </a:extLst>
          </p:cNvPr>
          <p:cNvSpPr txBox="1">
            <a:spLocks noChangeArrowheads="1"/>
          </p:cNvSpPr>
          <p:nvPr/>
        </p:nvSpPr>
        <p:spPr bwMode="auto">
          <a:xfrm>
            <a:off x="3489108" y="2762259"/>
            <a:ext cx="3446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MY" altLang="en-US">
                <a:latin typeface="Calibri" panose="020F0502020204030204" pitchFamily="34" charset="0"/>
                <a:cs typeface="Calibri" panose="020F0502020204030204" pitchFamily="34" charset="0"/>
              </a:rPr>
              <a:t>Asia IP – Ranked Firm &amp; IP Expert</a:t>
            </a:r>
          </a:p>
        </p:txBody>
      </p:sp>
      <p:sp>
        <p:nvSpPr>
          <p:cNvPr id="17413" name="TextBox 10">
            <a:extLst>
              <a:ext uri="{FF2B5EF4-FFF2-40B4-BE49-F238E27FC236}">
                <a16:creationId xmlns:a16="http://schemas.microsoft.com/office/drawing/2014/main" id="{AB9AF496-0DA2-494B-9249-B768B9B765ED}"/>
              </a:ext>
            </a:extLst>
          </p:cNvPr>
          <p:cNvSpPr txBox="1">
            <a:spLocks noChangeArrowheads="1"/>
          </p:cNvSpPr>
          <p:nvPr/>
        </p:nvSpPr>
        <p:spPr bwMode="auto">
          <a:xfrm>
            <a:off x="1165601" y="4972619"/>
            <a:ext cx="3444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MY" altLang="en-US">
                <a:latin typeface="Calibri" panose="020F0502020204030204" pitchFamily="34" charset="0"/>
                <a:cs typeface="Calibri" panose="020F0502020204030204" pitchFamily="34" charset="0"/>
              </a:rPr>
              <a:t>The World’s Leading Patent Professionals</a:t>
            </a:r>
          </a:p>
        </p:txBody>
      </p:sp>
      <p:sp>
        <p:nvSpPr>
          <p:cNvPr id="17414" name="TextBox 12">
            <a:extLst>
              <a:ext uri="{FF2B5EF4-FFF2-40B4-BE49-F238E27FC236}">
                <a16:creationId xmlns:a16="http://schemas.microsoft.com/office/drawing/2014/main" id="{E7DE8D5F-2048-420E-BD89-9CDDAD3AC2E2}"/>
              </a:ext>
            </a:extLst>
          </p:cNvPr>
          <p:cNvSpPr txBox="1">
            <a:spLocks noChangeArrowheads="1"/>
          </p:cNvSpPr>
          <p:nvPr/>
        </p:nvSpPr>
        <p:spPr bwMode="auto">
          <a:xfrm>
            <a:off x="7119144" y="2766084"/>
            <a:ext cx="39655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MY" altLang="en-US">
                <a:latin typeface="Calibri" panose="020F0502020204030204" pitchFamily="34" charset="0"/>
                <a:cs typeface="Calibri" panose="020F0502020204030204" pitchFamily="34" charset="0"/>
              </a:rPr>
              <a:t>The World’s Leading Trademark  Professionals</a:t>
            </a:r>
          </a:p>
        </p:txBody>
      </p:sp>
      <p:sp>
        <p:nvSpPr>
          <p:cNvPr id="17415" name="Rectangle 3">
            <a:extLst>
              <a:ext uri="{FF2B5EF4-FFF2-40B4-BE49-F238E27FC236}">
                <a16:creationId xmlns:a16="http://schemas.microsoft.com/office/drawing/2014/main" id="{3DAF014C-F27C-4852-8877-8CCA2F51E252}"/>
              </a:ext>
            </a:extLst>
          </p:cNvPr>
          <p:cNvSpPr>
            <a:spLocks noChangeArrowheads="1"/>
          </p:cNvSpPr>
          <p:nvPr/>
        </p:nvSpPr>
        <p:spPr bwMode="auto">
          <a:xfrm>
            <a:off x="5956083" y="4849821"/>
            <a:ext cx="4875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a:latin typeface="Calibri" panose="020F0502020204030204" pitchFamily="34" charset="0"/>
                <a:cs typeface="Calibri" panose="020F0502020204030204" pitchFamily="34" charset="0"/>
              </a:rPr>
              <a:t>Managing Intellectual Property - Leading Patents and Trademark Firms (Malaysia)</a:t>
            </a:r>
          </a:p>
        </p:txBody>
      </p:sp>
      <p:sp>
        <p:nvSpPr>
          <p:cNvPr id="17416" name="Slide Number Placeholder 4">
            <a:extLst>
              <a:ext uri="{FF2B5EF4-FFF2-40B4-BE49-F238E27FC236}">
                <a16:creationId xmlns:a16="http://schemas.microsoft.com/office/drawing/2014/main" id="{0C2626B2-5BEB-4F72-B355-B8C4AE0904F4}"/>
              </a:ext>
            </a:extLst>
          </p:cNvPr>
          <p:cNvSpPr>
            <a:spLocks noGrp="1" noChangeArrowheads="1"/>
          </p:cNvSpPr>
          <p:nvPr>
            <p:ph type="sldNum" sz="quarter" idx="16"/>
          </p:nvPr>
        </p:nvSpPr>
        <p:spPr bwMode="auto">
          <a:xfrm>
            <a:off x="8570913" y="6040438"/>
            <a:ext cx="681037"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3029" tIns="56514" rIns="113029" bIns="56514" numCol="1" anchor="ctr" anchorCtr="0" compatLnSpc="1">
            <a:prstTxWarp prst="textNoShape">
              <a:avLst/>
            </a:prstTxWarp>
          </a:bodyPr>
          <a:lstStyle>
            <a:defPPr>
              <a:defRPr lang="en-US"/>
            </a:defPPr>
            <a:lvl1pPr algn="r" rtl="0" eaLnBrk="0" fontAlgn="base" hangingPunct="0">
              <a:spcBef>
                <a:spcPct val="0"/>
              </a:spcBef>
              <a:spcAft>
                <a:spcPct val="0"/>
              </a:spcAft>
              <a:defRPr sz="1100" kern="1200">
                <a:solidFill>
                  <a:schemeClr val="accent1"/>
                </a:solidFill>
                <a:latin typeface="Arial" panose="020B0604020202020204" pitchFamily="34" charset="0"/>
                <a:ea typeface="+mn-ea"/>
                <a:cs typeface="+mn-cs"/>
              </a:defRPr>
            </a:lvl1pPr>
            <a:lvl2pPr marL="563563" indent="-106363"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1128713" indent="-214313"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693863" indent="-322263"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2259013" indent="-430213"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eaLnBrk="1" hangingPunct="1">
              <a:spcBef>
                <a:spcPct val="0"/>
              </a:spcBef>
              <a:buClrTx/>
              <a:buSzTx/>
              <a:buFontTx/>
              <a:buNone/>
              <a:defRPr/>
            </a:pPr>
            <a:fld id="{A3CF29EA-2FC2-4A33-AA90-E7A7ABEB1FF6}" type="slidenum">
              <a:rPr lang="en-US" altLang="en-US" smtClean="0"/>
              <a:pPr eaLnBrk="1" hangingPunct="1">
                <a:spcBef>
                  <a:spcPct val="0"/>
                </a:spcBef>
                <a:buClrTx/>
                <a:buSzTx/>
                <a:buFontTx/>
                <a:buNone/>
                <a:defRPr/>
              </a:pPr>
              <a:t>9</a:t>
            </a:fld>
            <a:endParaRPr lang="en-US" altLang="en-US" sz="1100" b="1">
              <a:solidFill>
                <a:schemeClr val="accent1"/>
              </a:solidFill>
              <a:latin typeface="Arial" panose="020B0604020202020204" pitchFamily="34" charset="0"/>
              <a:cs typeface="Arial" panose="020B0604020202020204" pitchFamily="34" charset="0"/>
            </a:endParaRPr>
          </a:p>
        </p:txBody>
      </p:sp>
      <p:pic>
        <p:nvPicPr>
          <p:cNvPr id="17417" name="Picture 15">
            <a:extLst>
              <a:ext uri="{FF2B5EF4-FFF2-40B4-BE49-F238E27FC236}">
                <a16:creationId xmlns:a16="http://schemas.microsoft.com/office/drawing/2014/main" id="{5BFC901F-BFF0-4890-9463-AD43F786A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89" t="34930" r="3477" b="31737"/>
          <a:stretch>
            <a:fillRect/>
          </a:stretch>
        </p:blipFill>
        <p:spPr bwMode="auto">
          <a:xfrm>
            <a:off x="6638708" y="4173546"/>
            <a:ext cx="350361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 descr="Logo&#10;&#10;Description automatically generated">
            <a:extLst>
              <a:ext uri="{FF2B5EF4-FFF2-40B4-BE49-F238E27FC236}">
                <a16:creationId xmlns:a16="http://schemas.microsoft.com/office/drawing/2014/main" id="{B006C02B-D4EF-412A-902C-3C4506F2FA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0596" y="1681171"/>
            <a:ext cx="23368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8" descr="Text&#10;&#10;Description automatically generated">
            <a:extLst>
              <a:ext uri="{FF2B5EF4-FFF2-40B4-BE49-F238E27FC236}">
                <a16:creationId xmlns:a16="http://schemas.microsoft.com/office/drawing/2014/main" id="{4E425695-C900-4147-8314-50E1E91E6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8740" y="3780410"/>
            <a:ext cx="248285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2" descr="A picture containing graphical user interface&#10;&#10;Description automatically generated">
            <a:extLst>
              <a:ext uri="{FF2B5EF4-FFF2-40B4-BE49-F238E27FC236}">
                <a16:creationId xmlns:a16="http://schemas.microsoft.com/office/drawing/2014/main" id="{97C7C27C-1A75-454B-84AE-6EE80CB3D4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646" y="1546234"/>
            <a:ext cx="26543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816C7E4-88D2-45B7-9217-B395FBB134DD}"/>
              </a:ext>
            </a:extLst>
          </p:cNvPr>
          <p:cNvSpPr txBox="1"/>
          <p:nvPr/>
        </p:nvSpPr>
        <p:spPr>
          <a:xfrm>
            <a:off x="1821043" y="1740700"/>
            <a:ext cx="1192609" cy="883445"/>
          </a:xfrm>
          <a:prstGeom prst="rect">
            <a:avLst/>
          </a:prstGeom>
          <a:solidFill>
            <a:schemeClr val="bg1"/>
          </a:solidFill>
        </p:spPr>
        <p:txBody>
          <a:bodyPr wrap="square" rtlCol="0">
            <a:spAutoFit/>
          </a:bodyPr>
          <a:lstStyle/>
          <a:p>
            <a:endParaRPr lang="en-MY"/>
          </a:p>
        </p:txBody>
      </p:sp>
      <p:pic>
        <p:nvPicPr>
          <p:cNvPr id="18" name="Picture 2" descr="A picture containing graphical user interface&#10;&#10;Description automatically generated">
            <a:extLst>
              <a:ext uri="{FF2B5EF4-FFF2-40B4-BE49-F238E27FC236}">
                <a16:creationId xmlns:a16="http://schemas.microsoft.com/office/drawing/2014/main" id="{C6458329-492C-4C25-BCFA-DA59973F432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7548" t="16937" b="62466"/>
          <a:stretch/>
        </p:blipFill>
        <p:spPr bwMode="auto">
          <a:xfrm>
            <a:off x="1778578" y="1843892"/>
            <a:ext cx="13922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F2BC1727-9B9E-4573-9AE6-C98E047EF984}"/>
              </a:ext>
            </a:extLst>
          </p:cNvPr>
          <p:cNvGrpSpPr/>
          <p:nvPr/>
        </p:nvGrpSpPr>
        <p:grpSpPr>
          <a:xfrm>
            <a:off x="7376319" y="1523213"/>
            <a:ext cx="1725613" cy="1192213"/>
            <a:chOff x="1901825" y="4108450"/>
            <a:chExt cx="1725613" cy="1192213"/>
          </a:xfrm>
        </p:grpSpPr>
        <p:pic>
          <p:nvPicPr>
            <p:cNvPr id="17421" name="Picture 10" descr="Text&#10;&#10;Description automatically generated">
              <a:extLst>
                <a:ext uri="{FF2B5EF4-FFF2-40B4-BE49-F238E27FC236}">
                  <a16:creationId xmlns:a16="http://schemas.microsoft.com/office/drawing/2014/main" id="{B1DA033D-DA41-40BE-9B2E-B159989BBD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1825" y="4108450"/>
              <a:ext cx="1725613"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9D71B9C-DB1D-444D-AE5A-D029E278645D}"/>
                </a:ext>
              </a:extLst>
            </p:cNvPr>
            <p:cNvSpPr txBox="1"/>
            <p:nvPr/>
          </p:nvSpPr>
          <p:spPr>
            <a:xfrm>
              <a:off x="2377319" y="4982223"/>
              <a:ext cx="515144" cy="122625"/>
            </a:xfrm>
            <a:prstGeom prst="rect">
              <a:avLst/>
            </a:prstGeom>
            <a:solidFill>
              <a:srgbClr val="004288"/>
            </a:solidFill>
          </p:spPr>
          <p:txBody>
            <a:bodyPr wrap="square" rtlCol="0">
              <a:spAutoFit/>
            </a:bodyPr>
            <a:lstStyle/>
            <a:p>
              <a:endParaRPr lang="en-MY"/>
            </a:p>
          </p:txBody>
        </p:sp>
      </p:grpSp>
      <p:grpSp>
        <p:nvGrpSpPr>
          <p:cNvPr id="5" name="Group 4">
            <a:extLst>
              <a:ext uri="{FF2B5EF4-FFF2-40B4-BE49-F238E27FC236}">
                <a16:creationId xmlns:a16="http://schemas.microsoft.com/office/drawing/2014/main" id="{EF3C2A94-0225-41BF-9C48-E968DC5DB728}"/>
              </a:ext>
            </a:extLst>
          </p:cNvPr>
          <p:cNvGrpSpPr/>
          <p:nvPr/>
        </p:nvGrpSpPr>
        <p:grpSpPr>
          <a:xfrm>
            <a:off x="9231096" y="1554976"/>
            <a:ext cx="1671637" cy="1146175"/>
            <a:chOff x="3621088" y="4130675"/>
            <a:chExt cx="1671637" cy="1146175"/>
          </a:xfrm>
        </p:grpSpPr>
        <p:pic>
          <p:nvPicPr>
            <p:cNvPr id="17422" name="Picture 12" descr="Logo&#10;&#10;Description automatically generated">
              <a:extLst>
                <a:ext uri="{FF2B5EF4-FFF2-40B4-BE49-F238E27FC236}">
                  <a16:creationId xmlns:a16="http://schemas.microsoft.com/office/drawing/2014/main" id="{F6B3819F-ADDE-4313-801F-EE42E5727E9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1088" y="4130675"/>
              <a:ext cx="167163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2F1985B2-90CC-49B1-BD29-9BBE019A4AF0}"/>
                </a:ext>
              </a:extLst>
            </p:cNvPr>
            <p:cNvSpPr txBox="1"/>
            <p:nvPr/>
          </p:nvSpPr>
          <p:spPr>
            <a:xfrm>
              <a:off x="4364830" y="4991378"/>
              <a:ext cx="420689" cy="122625"/>
            </a:xfrm>
            <a:prstGeom prst="rect">
              <a:avLst/>
            </a:prstGeom>
            <a:solidFill>
              <a:srgbClr val="004288"/>
            </a:solidFill>
          </p:spPr>
          <p:txBody>
            <a:bodyPr wrap="square" rtlCol="0">
              <a:spAutoFit/>
            </a:bodyPr>
            <a:lstStyle/>
            <a:p>
              <a:endParaRPr lang="en-MY"/>
            </a:p>
          </p:txBody>
        </p:sp>
      </p:grpSp>
      <p:sp>
        <p:nvSpPr>
          <p:cNvPr id="6" name="TextBox 5">
            <a:extLst>
              <a:ext uri="{FF2B5EF4-FFF2-40B4-BE49-F238E27FC236}">
                <a16:creationId xmlns:a16="http://schemas.microsoft.com/office/drawing/2014/main" id="{C7C19407-DCEB-4C5F-9D4A-CEE5F92BC7F0}"/>
              </a:ext>
            </a:extLst>
          </p:cNvPr>
          <p:cNvSpPr txBox="1"/>
          <p:nvPr/>
        </p:nvSpPr>
        <p:spPr>
          <a:xfrm>
            <a:off x="4080453" y="2373321"/>
            <a:ext cx="533399" cy="177284"/>
          </a:xfrm>
          <a:prstGeom prst="rect">
            <a:avLst/>
          </a:prstGeom>
          <a:solidFill>
            <a:srgbClr val="38828E"/>
          </a:solidFill>
        </p:spPr>
        <p:txBody>
          <a:bodyPr wrap="square" rtlCol="0">
            <a:spAutoFit/>
          </a:bodyPr>
          <a:lstStyle/>
          <a:p>
            <a:endParaRPr lang="en-MY"/>
          </a:p>
        </p:txBody>
      </p:sp>
      <p:grpSp>
        <p:nvGrpSpPr>
          <p:cNvPr id="8" name="Group 7">
            <a:extLst>
              <a:ext uri="{FF2B5EF4-FFF2-40B4-BE49-F238E27FC236}">
                <a16:creationId xmlns:a16="http://schemas.microsoft.com/office/drawing/2014/main" id="{9E09F97C-23F5-4891-A8C5-87382D768FF6}"/>
              </a:ext>
            </a:extLst>
          </p:cNvPr>
          <p:cNvGrpSpPr/>
          <p:nvPr/>
        </p:nvGrpSpPr>
        <p:grpSpPr>
          <a:xfrm>
            <a:off x="550646" y="3826447"/>
            <a:ext cx="2482850" cy="1050925"/>
            <a:chOff x="7072313" y="1790700"/>
            <a:chExt cx="2482850" cy="1050925"/>
          </a:xfrm>
        </p:grpSpPr>
        <p:pic>
          <p:nvPicPr>
            <p:cNvPr id="17419" name="Picture 6" descr="A picture containing text&#10;&#10;Description automatically generated">
              <a:extLst>
                <a:ext uri="{FF2B5EF4-FFF2-40B4-BE49-F238E27FC236}">
                  <a16:creationId xmlns:a16="http://schemas.microsoft.com/office/drawing/2014/main" id="{5F32A691-FFE6-4442-9DA9-4455F34B33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2313" y="1790700"/>
              <a:ext cx="24828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B4E69C9-65BE-45B1-8D1D-88714FE9EB29}"/>
                </a:ext>
              </a:extLst>
            </p:cNvPr>
            <p:cNvSpPr txBox="1"/>
            <p:nvPr/>
          </p:nvSpPr>
          <p:spPr>
            <a:xfrm>
              <a:off x="8224659" y="2051051"/>
              <a:ext cx="1285260" cy="661986"/>
            </a:xfrm>
            <a:prstGeom prst="rect">
              <a:avLst/>
            </a:prstGeom>
            <a:solidFill>
              <a:schemeClr val="bg1"/>
            </a:solidFill>
          </p:spPr>
          <p:txBody>
            <a:bodyPr wrap="square" rtlCol="0">
              <a:spAutoFit/>
            </a:bodyPr>
            <a:lstStyle/>
            <a:p>
              <a:endParaRPr lang="en-MY"/>
            </a:p>
          </p:txBody>
        </p:sp>
        <p:pic>
          <p:nvPicPr>
            <p:cNvPr id="26" name="Picture 6" descr="A picture containing text&#10;&#10;Description automatically generated">
              <a:extLst>
                <a:ext uri="{FF2B5EF4-FFF2-40B4-BE49-F238E27FC236}">
                  <a16:creationId xmlns:a16="http://schemas.microsoft.com/office/drawing/2014/main" id="{EA5CB796-4372-4415-B2BC-4354364D718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5684" t="20973" r="17487" b="60598"/>
            <a:stretch/>
          </p:blipFill>
          <p:spPr bwMode="auto">
            <a:xfrm>
              <a:off x="8179415" y="2061371"/>
              <a:ext cx="914401" cy="19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A picture containing text&#10;&#10;Description automatically generated">
              <a:extLst>
                <a:ext uri="{FF2B5EF4-FFF2-40B4-BE49-F238E27FC236}">
                  <a16:creationId xmlns:a16="http://schemas.microsoft.com/office/drawing/2014/main" id="{46C0A3F9-F8E5-4D7E-86BD-2AF51B7A19C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6412" t="63138" b="22360"/>
            <a:stretch/>
          </p:blipFill>
          <p:spPr bwMode="auto">
            <a:xfrm>
              <a:off x="8179415" y="2349500"/>
              <a:ext cx="1330504" cy="15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1D6F19D5-BA1C-4635-8F0F-5A4C429F8D85}"/>
              </a:ext>
            </a:extLst>
          </p:cNvPr>
          <p:cNvSpPr txBox="1"/>
          <p:nvPr/>
        </p:nvSpPr>
        <p:spPr>
          <a:xfrm>
            <a:off x="4233646" y="3979080"/>
            <a:ext cx="989806" cy="708025"/>
          </a:xfrm>
          <a:prstGeom prst="rect">
            <a:avLst/>
          </a:prstGeom>
          <a:solidFill>
            <a:schemeClr val="bg1"/>
          </a:solidFill>
        </p:spPr>
        <p:txBody>
          <a:bodyPr wrap="square" rtlCol="0">
            <a:spAutoFit/>
          </a:bodyPr>
          <a:lstStyle/>
          <a:p>
            <a:endParaRPr lang="en-MY"/>
          </a:p>
        </p:txBody>
      </p:sp>
      <p:pic>
        <p:nvPicPr>
          <p:cNvPr id="30" name="Picture 6" descr="A picture containing text&#10;&#10;Description automatically generated">
            <a:extLst>
              <a:ext uri="{FF2B5EF4-FFF2-40B4-BE49-F238E27FC236}">
                <a16:creationId xmlns:a16="http://schemas.microsoft.com/office/drawing/2014/main" id="{9BEEE356-C55D-4395-829A-1F4A4BBFCD3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5684" t="20973" r="17487" b="60598"/>
          <a:stretch/>
        </p:blipFill>
        <p:spPr bwMode="auto">
          <a:xfrm>
            <a:off x="4233646" y="4053895"/>
            <a:ext cx="914401" cy="19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descr="Text&#10;&#10;Description automatically generated">
            <a:extLst>
              <a:ext uri="{FF2B5EF4-FFF2-40B4-BE49-F238E27FC236}">
                <a16:creationId xmlns:a16="http://schemas.microsoft.com/office/drawing/2014/main" id="{B37BD3C1-460F-4FBC-8295-8CCCBF1209C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036" t="51519" r="20429" b="20695"/>
          <a:stretch/>
        </p:blipFill>
        <p:spPr bwMode="auto">
          <a:xfrm>
            <a:off x="4223456" y="4333883"/>
            <a:ext cx="83264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4183CD26-F486-4314-8894-916D15CE58EA}"/>
              </a:ext>
            </a:extLst>
          </p:cNvPr>
          <p:cNvGrpSpPr/>
          <p:nvPr/>
        </p:nvGrpSpPr>
        <p:grpSpPr>
          <a:xfrm>
            <a:off x="1811915" y="2119320"/>
            <a:ext cx="1358900" cy="546104"/>
            <a:chOff x="1831182" y="2336799"/>
            <a:chExt cx="1358900" cy="546104"/>
          </a:xfrm>
        </p:grpSpPr>
        <p:pic>
          <p:nvPicPr>
            <p:cNvPr id="16" name="Picture 2" descr="A picture containing graphical user interface&#10;&#10;Description automatically generated">
              <a:extLst>
                <a:ext uri="{FF2B5EF4-FFF2-40B4-BE49-F238E27FC236}">
                  <a16:creationId xmlns:a16="http://schemas.microsoft.com/office/drawing/2014/main" id="{1F376564-CA57-4134-94F2-D40D60E5164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804" t="55826" b="12060"/>
            <a:stretch/>
          </p:blipFill>
          <p:spPr bwMode="auto">
            <a:xfrm>
              <a:off x="1831182" y="2336799"/>
              <a:ext cx="13589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EDC860E-C383-4E75-9457-3964E676B727}"/>
                </a:ext>
              </a:extLst>
            </p:cNvPr>
            <p:cNvSpPr txBox="1"/>
            <p:nvPr/>
          </p:nvSpPr>
          <p:spPr>
            <a:xfrm rot="287767">
              <a:off x="2385998" y="2513571"/>
              <a:ext cx="762596" cy="369332"/>
            </a:xfrm>
            <a:prstGeom prst="rect">
              <a:avLst/>
            </a:prstGeom>
            <a:solidFill>
              <a:schemeClr val="bg1"/>
            </a:solidFill>
          </p:spPr>
          <p:txBody>
            <a:bodyPr wrap="square" rtlCol="0">
              <a:spAutoFit/>
            </a:bodyPr>
            <a:lstStyle/>
            <a:p>
              <a:endParaRPr lang="en-MY"/>
            </a:p>
          </p:txBody>
        </p:sp>
      </p:grpSp>
      <p:sp>
        <p:nvSpPr>
          <p:cNvPr id="33" name="TextBox 32">
            <a:extLst>
              <a:ext uri="{FF2B5EF4-FFF2-40B4-BE49-F238E27FC236}">
                <a16:creationId xmlns:a16="http://schemas.microsoft.com/office/drawing/2014/main" id="{C242EA41-6537-4E25-8EF8-4D4F93C15F0F}"/>
              </a:ext>
            </a:extLst>
          </p:cNvPr>
          <p:cNvSpPr txBox="1"/>
          <p:nvPr/>
        </p:nvSpPr>
        <p:spPr>
          <a:xfrm>
            <a:off x="4797536" y="4478228"/>
            <a:ext cx="762596" cy="369332"/>
          </a:xfrm>
          <a:prstGeom prst="rect">
            <a:avLst/>
          </a:prstGeom>
          <a:solidFill>
            <a:schemeClr val="bg1"/>
          </a:solidFill>
        </p:spPr>
        <p:txBody>
          <a:bodyPr wrap="square" rtlCol="0">
            <a:spAutoFit/>
          </a:bodyPr>
          <a:lstStyle/>
          <a:p>
            <a:endParaRPr lang="en-MY"/>
          </a:p>
        </p:txBody>
      </p:sp>
      <p:sp>
        <p:nvSpPr>
          <p:cNvPr id="36" name="TextBox 35">
            <a:extLst>
              <a:ext uri="{FF2B5EF4-FFF2-40B4-BE49-F238E27FC236}">
                <a16:creationId xmlns:a16="http://schemas.microsoft.com/office/drawing/2014/main" id="{219BF189-3A28-4EE0-8DA7-8866283B81C1}"/>
              </a:ext>
            </a:extLst>
          </p:cNvPr>
          <p:cNvSpPr txBox="1"/>
          <p:nvPr/>
        </p:nvSpPr>
        <p:spPr>
          <a:xfrm>
            <a:off x="2663475" y="4301617"/>
            <a:ext cx="324777" cy="369332"/>
          </a:xfrm>
          <a:prstGeom prst="rect">
            <a:avLst/>
          </a:prstGeom>
          <a:solidFill>
            <a:schemeClr val="bg1"/>
          </a:solidFill>
        </p:spPr>
        <p:txBody>
          <a:bodyPr wrap="square" rtlCol="0">
            <a:spAutoFit/>
          </a:bodyPr>
          <a:lstStyle/>
          <a:p>
            <a:endParaRPr lang="en-MY"/>
          </a:p>
        </p:txBody>
      </p:sp>
    </p:spTree>
  </p:cSld>
  <p:clrMapOvr>
    <a:masterClrMapping/>
  </p:clrMapOvr>
</p:sld>
</file>

<file path=ppt/theme/theme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A4D89890B7584195DC1588EDA801CD" ma:contentTypeVersion="15" ma:contentTypeDescription="Create a new document." ma:contentTypeScope="" ma:versionID="2699d662b26f69a6fbe13446c1bf4803">
  <xsd:schema xmlns:xsd="http://www.w3.org/2001/XMLSchema" xmlns:xs="http://www.w3.org/2001/XMLSchema" xmlns:p="http://schemas.microsoft.com/office/2006/metadata/properties" xmlns:ns2="ce7c20e1-6b98-4bc9-8d8f-68e283bfec57" xmlns:ns3="27c5456a-8dd9-4d82-94ac-7afdb940f308" targetNamespace="http://schemas.microsoft.com/office/2006/metadata/properties" ma:root="true" ma:fieldsID="bcd71db2f6992b43c8dbf7cccf6e4162" ns2:_="" ns3:_="">
    <xsd:import namespace="ce7c20e1-6b98-4bc9-8d8f-68e283bfec57"/>
    <xsd:import namespace="27c5456a-8dd9-4d82-94ac-7afdb940f30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7c20e1-6b98-4bc9-8d8f-68e283bfec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a184e0a-f187-4d23-8bbc-78b52996bd69"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c5456a-8dd9-4d82-94ac-7afdb940f30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60f3b2e-8146-4cf8-9ba3-6345d0a9ea2a}" ma:internalName="TaxCatchAll" ma:showField="CatchAllData" ma:web="27c5456a-8dd9-4d82-94ac-7afdb940f3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7c5456a-8dd9-4d82-94ac-7afdb940f308" xsi:nil="true"/>
    <lcf76f155ced4ddcb4097134ff3c332f xmlns="ce7c20e1-6b98-4bc9-8d8f-68e283bfec5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FBFC8F-4A44-46F2-B7F2-6E6973B34067}"/>
</file>

<file path=customXml/itemProps2.xml><?xml version="1.0" encoding="utf-8"?>
<ds:datastoreItem xmlns:ds="http://schemas.openxmlformats.org/officeDocument/2006/customXml" ds:itemID="{7856DCA7-3FB9-4956-AAD9-074BA12817F6}"/>
</file>

<file path=customXml/itemProps3.xml><?xml version="1.0" encoding="utf-8"?>
<ds:datastoreItem xmlns:ds="http://schemas.openxmlformats.org/officeDocument/2006/customXml" ds:itemID="{EBB84745-7B70-4E5E-AFDD-0A9EA392B929}"/>
</file>

<file path=docProps/app.xml><?xml version="1.0" encoding="utf-8"?>
<Properties xmlns="http://schemas.openxmlformats.org/officeDocument/2006/extended-properties" xmlns:vt="http://schemas.openxmlformats.org/officeDocument/2006/docPropsVTypes">
  <Template/>
  <TotalTime>4</TotalTime>
  <Words>2021</Words>
  <Application>Microsoft Office PowerPoint</Application>
  <PresentationFormat>Custom</PresentationFormat>
  <Paragraphs>242</Paragraphs>
  <Slides>36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Times New Roman</vt:lpstr>
      <vt:lpstr>Trebuchet MS</vt:lpstr>
      <vt:lpstr>Verdana</vt:lpstr>
      <vt:lpstr>Wingdings</vt:lpstr>
      <vt:lpstr>Wingdings 3</vt:lpstr>
      <vt:lpstr>1_Facet</vt:lpstr>
      <vt:lpstr>14th IP CONFERENCE –  Digital Innovations &amp; Intangible Assets </vt:lpstr>
      <vt:lpstr>AGENDA</vt:lpstr>
      <vt:lpstr>Part 1: About Advanz Fidelis </vt:lpstr>
      <vt:lpstr>About Advanz Fidelis</vt:lpstr>
      <vt:lpstr>Our Core Values</vt:lpstr>
      <vt:lpstr>Our Approach</vt:lpstr>
      <vt:lpstr>Our Services</vt:lpstr>
      <vt:lpstr>Member of the QANTM Group</vt:lpstr>
      <vt:lpstr>Our Awards</vt:lpstr>
      <vt:lpstr>Part 2: Laws in Malaysia that Protect Celebrities’ Rights</vt:lpstr>
      <vt:lpstr>Laws in Malaysia that Protect Celebrities’ Rights</vt:lpstr>
      <vt:lpstr>Laws in Malaysia that Protect Celebrities’ Rights</vt:lpstr>
      <vt:lpstr>Laws in Malaysia that Protect Celebrities’ Rights</vt:lpstr>
      <vt:lpstr>Laws in Malaysia that Protect Celebrities’ Rights</vt:lpstr>
      <vt:lpstr>Part 3: Trademarks Registered by Celebrities</vt:lpstr>
      <vt:lpstr>Trademarks Registered by Celebrities</vt:lpstr>
      <vt:lpstr>Trademarks Registered by Celebrities</vt:lpstr>
      <vt:lpstr>Trademarks Registered by Celebrities</vt:lpstr>
      <vt:lpstr>Part 4: Trademark Strategies for Celebrities</vt:lpstr>
      <vt:lpstr>Trademark Strategies for Celebrities</vt:lpstr>
      <vt:lpstr>Trademark Strategies for Celebrities</vt:lpstr>
      <vt:lpstr>Trademark Strategies for Celebrities</vt:lpstr>
      <vt:lpstr>Trademark Strategies for Celebrities</vt:lpstr>
      <vt:lpstr>Trademark Strategies for Celebrities</vt:lpstr>
      <vt:lpstr>Trademark Strategies for Celebrities</vt:lpstr>
      <vt:lpstr>Part 5: Celebrities &amp; NFTs</vt:lpstr>
      <vt:lpstr>Celebrities &amp; NFTs</vt:lpstr>
      <vt:lpstr>Celebrities &amp; NFTs</vt:lpstr>
      <vt:lpstr>Part 6: How to Avoid Infringing the Rights of others when Creating NFTs </vt:lpstr>
      <vt:lpstr>How to Avoid Infringing the Rights of others when Creating NFTs</vt:lpstr>
      <vt:lpstr>How to Avoid Infringing the Rights of others when Creating NFTs</vt:lpstr>
      <vt:lpstr>How to Avoid Infringing the Rights of others when Creating NFTs</vt:lpstr>
      <vt:lpstr>How to Avoid Infringing the Rights of others when Creating NFTs</vt:lpstr>
      <vt:lpstr>Summary</vt:lpstr>
      <vt:lpstr>PowerPoint Presentation</vt:lpstr>
      <vt:lpstr>© 2022 Advanz Fidelis IP Sdn Bhd</vt:lpstr>
    </vt:vector>
  </TitlesOfParts>
  <Company>Advanz Fidelis Sdn Bhd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IP</dc:title>
  <dc:creator>Chuah Jern Ern</dc:creator>
  <cp:lastModifiedBy>Xhin Yein Cheah | Advanz Fidelis</cp:lastModifiedBy>
  <cp:revision>2</cp:revision>
  <dcterms:created xsi:type="dcterms:W3CDTF">2004-07-29T07:35:23Z</dcterms:created>
  <dcterms:modified xsi:type="dcterms:W3CDTF">2022-07-26T13:27:33Z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0x010100E5A4D89890B7584195DC1588EDA801CD</vt:lpwstr>
  </property>
</Properties>
</file>